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6" r:id="rId2"/>
  </p:sldIdLst>
  <p:sldSz cx="6858000" cy="9906000" type="A4"/>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72"/>
    <p:restoredTop sz="94660"/>
  </p:normalViewPr>
  <p:slideViewPr>
    <p:cSldViewPr>
      <p:cViewPr varScale="1">
        <p:scale>
          <a:sx n="82" d="100"/>
          <a:sy n="82" d="100"/>
        </p:scale>
        <p:origin x="3008" y="52"/>
      </p:cViewPr>
      <p:guideLst>
        <p:guide orient="horz" pos="1620"/>
        <p:guide pos="2880"/>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00" name="ヘッダー プレースホルダー 1"/>
          <p:cNvSpPr>
            <a:spLocks noGrp="1"/>
          </p:cNvSpPr>
          <p:nvPr>
            <p:ph type="hdr" sz="quarter"/>
          </p:nvPr>
        </p:nvSpPr>
        <p:spPr>
          <a:xfrm>
            <a:off x="1" y="0"/>
            <a:ext cx="2918831" cy="493316"/>
          </a:xfrm>
          <a:prstGeom prst="rect">
            <a:avLst/>
          </a:prstGeom>
        </p:spPr>
        <p:txBody>
          <a:bodyPr vert="horz" lIns="91434" tIns="45717" rIns="91434" bIns="45717" rtlCol="0"/>
          <a:lstStyle>
            <a:lvl1pPr algn="l">
              <a:defRPr sz="1200"/>
            </a:lvl1pPr>
          </a:lstStyle>
          <a:p>
            <a:endParaRPr kumimoji="1" lang="ja-JP" altLang="en-US"/>
          </a:p>
        </p:txBody>
      </p:sp>
      <p:sp>
        <p:nvSpPr>
          <p:cNvPr id="1101" name="日付プレースホルダー 2"/>
          <p:cNvSpPr>
            <a:spLocks noGrp="1"/>
          </p:cNvSpPr>
          <p:nvPr>
            <p:ph type="dt" idx="1"/>
          </p:nvPr>
        </p:nvSpPr>
        <p:spPr>
          <a:xfrm>
            <a:off x="3815374" y="0"/>
            <a:ext cx="2918831" cy="493316"/>
          </a:xfrm>
          <a:prstGeom prst="rect">
            <a:avLst/>
          </a:prstGeom>
        </p:spPr>
        <p:txBody>
          <a:bodyPr vert="horz" lIns="91434" tIns="45717" rIns="91434" bIns="45717" rtlCol="0"/>
          <a:lstStyle>
            <a:lvl1pPr algn="r">
              <a:defRPr sz="1200"/>
            </a:lvl1pPr>
          </a:lstStyle>
          <a:p>
            <a:fld id="{46D06EA9-14B5-4F31-95CC-6AD91D20700D}" type="datetimeFigureOut">
              <a:rPr kumimoji="1" lang="ja-JP" altLang="en-US" smtClean="0"/>
              <a:t>2024/2/26</a:t>
            </a:fld>
            <a:endParaRPr kumimoji="1" lang="ja-JP" altLang="en-US"/>
          </a:p>
        </p:txBody>
      </p:sp>
      <p:sp>
        <p:nvSpPr>
          <p:cNvPr id="1102" name="スライド イメージ プレースホルダー 3"/>
          <p:cNvSpPr>
            <a:spLocks noGrp="1" noRot="1" noChangeAspect="1"/>
          </p:cNvSpPr>
          <p:nvPr>
            <p:ph type="sldImg" idx="2"/>
          </p:nvPr>
        </p:nvSpPr>
        <p:spPr>
          <a:xfrm>
            <a:off x="2087563" y="739775"/>
            <a:ext cx="2560637" cy="3700463"/>
          </a:xfrm>
          <a:prstGeom prst="rect">
            <a:avLst/>
          </a:prstGeom>
          <a:noFill/>
          <a:ln w="12700">
            <a:solidFill>
              <a:prstClr val="black"/>
            </a:solidFill>
          </a:ln>
        </p:spPr>
        <p:txBody>
          <a:bodyPr vert="horz" lIns="91434" tIns="45717" rIns="91434" bIns="45717" rtlCol="0" anchor="ctr"/>
          <a:lstStyle/>
          <a:p>
            <a:endParaRPr lang="ja-JP" altLang="en-US"/>
          </a:p>
        </p:txBody>
      </p:sp>
      <p:sp>
        <p:nvSpPr>
          <p:cNvPr id="1103" name="ノート プレースホルダー 4"/>
          <p:cNvSpPr>
            <a:spLocks noGrp="1"/>
          </p:cNvSpPr>
          <p:nvPr>
            <p:ph type="body" sz="quarter" idx="3"/>
          </p:nvPr>
        </p:nvSpPr>
        <p:spPr>
          <a:xfrm>
            <a:off x="673577" y="4686500"/>
            <a:ext cx="5388610" cy="4439841"/>
          </a:xfrm>
          <a:prstGeom prst="rect">
            <a:avLst/>
          </a:prstGeom>
        </p:spPr>
        <p:txBody>
          <a:bodyPr vert="horz" lIns="91434" tIns="45717" rIns="91434" bIns="45717"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104" name="フッター プレースホルダー 5"/>
          <p:cNvSpPr>
            <a:spLocks noGrp="1"/>
          </p:cNvSpPr>
          <p:nvPr>
            <p:ph type="ftr" sz="quarter" idx="4"/>
          </p:nvPr>
        </p:nvSpPr>
        <p:spPr>
          <a:xfrm>
            <a:off x="1" y="9371285"/>
            <a:ext cx="2918831" cy="493316"/>
          </a:xfrm>
          <a:prstGeom prst="rect">
            <a:avLst/>
          </a:prstGeom>
        </p:spPr>
        <p:txBody>
          <a:bodyPr vert="horz" lIns="91434" tIns="45717" rIns="91434" bIns="45717" rtlCol="0" anchor="b"/>
          <a:lstStyle>
            <a:lvl1pPr algn="l">
              <a:defRPr sz="1200"/>
            </a:lvl1pPr>
          </a:lstStyle>
          <a:p>
            <a:endParaRPr kumimoji="1" lang="ja-JP" altLang="en-US"/>
          </a:p>
        </p:txBody>
      </p:sp>
      <p:sp>
        <p:nvSpPr>
          <p:cNvPr id="1105" name="スライド番号プレースホルダー 6"/>
          <p:cNvSpPr>
            <a:spLocks noGrp="1"/>
          </p:cNvSpPr>
          <p:nvPr>
            <p:ph type="sldNum" sz="quarter" idx="5"/>
          </p:nvPr>
        </p:nvSpPr>
        <p:spPr>
          <a:xfrm>
            <a:off x="3815374" y="9371285"/>
            <a:ext cx="2918831" cy="493316"/>
          </a:xfrm>
          <a:prstGeom prst="rect">
            <a:avLst/>
          </a:prstGeom>
        </p:spPr>
        <p:txBody>
          <a:bodyPr vert="horz" lIns="91434" tIns="45717" rIns="91434" bIns="45717" rtlCol="0" anchor="b"/>
          <a:lstStyle>
            <a:lvl1pPr algn="r">
              <a:defRPr sz="1200"/>
            </a:lvl1pPr>
          </a:lstStyle>
          <a:p>
            <a:fld id="{58807EA6-0398-4990-8029-A74DB7412258}"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 name="四角形 9"/>
          <p:cNvSpPr>
            <a:spLocks noGrp="1" noRot="1" noChangeAspect="1"/>
          </p:cNvSpPr>
          <p:nvPr>
            <p:ph type="sldImg" idx="2"/>
          </p:nvPr>
        </p:nvSpPr>
        <p:spPr>
          <a:xfrm>
            <a:off x="2087563" y="739775"/>
            <a:ext cx="2560637" cy="3700463"/>
          </a:xfrm>
          <a:prstGeom prst="rect">
            <a:avLst/>
          </a:prstGeom>
        </p:spPr>
        <p:txBody>
          <a:bodyPr/>
          <a:lstStyle/>
          <a:p>
            <a:endParaRPr kumimoji="1" lang="ja-JP" altLang="en-US"/>
          </a:p>
        </p:txBody>
      </p:sp>
      <p:sp>
        <p:nvSpPr>
          <p:cNvPr id="1128" name="四角形 10"/>
          <p:cNvSpPr>
            <a:spLocks noGrp="1"/>
          </p:cNvSpPr>
          <p:nvPr>
            <p:ph type="body" sz="quarter" idx="3"/>
          </p:nvPr>
        </p:nvSpPr>
        <p:spPr>
          <a:prstGeom prst="rect">
            <a:avLst/>
          </a:prstGeom>
        </p:spPr>
        <p:txBody>
          <a:bodyPr/>
          <a:lstStyle/>
          <a:p>
            <a:endParaRPr kumimoji="1" lang="ja-JP" altLang="en-US"/>
          </a:p>
        </p:txBody>
      </p:sp>
      <p:sp>
        <p:nvSpPr>
          <p:cNvPr id="1129" name="四角形 11"/>
          <p:cNvSpPr>
            <a:spLocks noGrp="1"/>
          </p:cNvSpPr>
          <p:nvPr>
            <p:ph type="sldNum" sz="quarter" idx="5"/>
          </p:nvPr>
        </p:nvSpPr>
        <p:spPr>
          <a:prstGeom prst="rect">
            <a:avLst/>
          </a:prstGeom>
        </p:spPr>
        <p:txBody>
          <a:bodyPr vert="horz" lIns="91434" tIns="45717" rIns="91434" bIns="45717" rtlCol="0" anchor="b"/>
          <a:lstStyle>
            <a:lvl1pPr algn="r">
              <a:defRPr sz="1200"/>
            </a:lvl1pPr>
          </a:lstStyle>
          <a:p>
            <a:fld id="{58807EA6-0398-4990-8029-A74DB7412258}" type="slidenum">
              <a:rPr kumimoji="1" lang="ja-JP" altLang="en-US" smtClean="0"/>
              <a:t>1</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1031" name="タイトル 1"/>
          <p:cNvSpPr>
            <a:spLocks noGrp="1"/>
          </p:cNvSpPr>
          <p:nvPr>
            <p:ph type="ctrTitle"/>
          </p:nvPr>
        </p:nvSpPr>
        <p:spPr>
          <a:xfrm>
            <a:off x="342900" y="2387382"/>
            <a:ext cx="6172200" cy="1941549"/>
          </a:xfrm>
        </p:spPr>
        <p:txBody>
          <a:bodyPr/>
          <a:lstStyle>
            <a:lvl1pPr>
              <a:defRPr b="0"/>
            </a:lvl1pPr>
          </a:lstStyle>
          <a:p>
            <a:r>
              <a:rPr kumimoji="1" lang="ja-JP" altLang="en-US" smtClean="0"/>
              <a:t>マスター タイトルの書式設定</a:t>
            </a:r>
            <a:endParaRPr kumimoji="1" lang="ja-JP" altLang="en-US" dirty="0"/>
          </a:p>
        </p:txBody>
      </p:sp>
      <p:sp>
        <p:nvSpPr>
          <p:cNvPr id="1032" name="サブタイトル 2"/>
          <p:cNvSpPr>
            <a:spLocks noGrp="1"/>
          </p:cNvSpPr>
          <p:nvPr>
            <p:ph type="subTitle" idx="1"/>
          </p:nvPr>
        </p:nvSpPr>
        <p:spPr>
          <a:xfrm>
            <a:off x="342900" y="4467613"/>
            <a:ext cx="6172200" cy="332837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dirty="0"/>
          </a:p>
        </p:txBody>
      </p:sp>
      <p:sp>
        <p:nvSpPr>
          <p:cNvPr id="1033" name="日付プレースホルダー 3"/>
          <p:cNvSpPr>
            <a:spLocks noGrp="1"/>
          </p:cNvSpPr>
          <p:nvPr>
            <p:ph type="dt" sz="half" idx="10"/>
          </p:nvPr>
        </p:nvSpPr>
        <p:spPr/>
        <p:txBody>
          <a:bodyPr/>
          <a:lstStyle/>
          <a:p>
            <a:fld id="{3E220A51-F8EA-429A-8E6F-F02BE74E28F7}" type="datetimeFigureOut">
              <a:rPr kumimoji="1" lang="ja-JP" altLang="en-US" smtClean="0"/>
              <a:t>2024/2/26</a:t>
            </a:fld>
            <a:endParaRPr kumimoji="1" lang="ja-JP" altLang="en-US"/>
          </a:p>
        </p:txBody>
      </p:sp>
      <p:sp>
        <p:nvSpPr>
          <p:cNvPr id="1034" name="フッター プレースホルダー 4"/>
          <p:cNvSpPr>
            <a:spLocks noGrp="1"/>
          </p:cNvSpPr>
          <p:nvPr>
            <p:ph type="ftr" sz="quarter" idx="11"/>
          </p:nvPr>
        </p:nvSpPr>
        <p:spPr/>
        <p:txBody>
          <a:bodyPr/>
          <a:lstStyle/>
          <a:p>
            <a:endParaRPr kumimoji="1" lang="ja-JP" altLang="en-US"/>
          </a:p>
        </p:txBody>
      </p:sp>
      <p:sp>
        <p:nvSpPr>
          <p:cNvPr id="1035" name="スライド番号プレースホルダー 5"/>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1088" name="タイトル 1"/>
          <p:cNvSpPr>
            <a:spLocks noGrp="1"/>
          </p:cNvSpPr>
          <p:nvPr>
            <p:ph type="title"/>
          </p:nvPr>
        </p:nvSpPr>
        <p:spPr/>
        <p:txBody>
          <a:bodyPr/>
          <a:lstStyle/>
          <a:p>
            <a:r>
              <a:rPr kumimoji="1" lang="ja-JP" altLang="en-US" smtClean="0"/>
              <a:t>マスター タイトルの書式設定</a:t>
            </a:r>
            <a:endParaRPr kumimoji="1" lang="ja-JP" altLang="en-US" dirty="0"/>
          </a:p>
        </p:txBody>
      </p:sp>
      <p:sp>
        <p:nvSpPr>
          <p:cNvPr id="1089" name="縦書きテキスト プレースホルダー 2"/>
          <p:cNvSpPr>
            <a:spLocks noGrp="1"/>
          </p:cNvSpPr>
          <p:nvPr>
            <p:ph type="body" orient="vert" idx="1"/>
          </p:nvPr>
        </p:nvSpPr>
        <p:spPr>
          <a:xfrm>
            <a:off x="342900" y="2508730"/>
            <a:ext cx="6172200" cy="611934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090" name="日付プレースホルダー 3"/>
          <p:cNvSpPr>
            <a:spLocks noGrp="1"/>
          </p:cNvSpPr>
          <p:nvPr>
            <p:ph type="dt" sz="half" idx="10"/>
          </p:nvPr>
        </p:nvSpPr>
        <p:spPr/>
        <p:txBody>
          <a:bodyPr/>
          <a:lstStyle/>
          <a:p>
            <a:fld id="{3E220A51-F8EA-429A-8E6F-F02BE74E28F7}" type="datetimeFigureOut">
              <a:rPr kumimoji="1" lang="ja-JP" altLang="en-US" smtClean="0"/>
              <a:t>2024/2/26</a:t>
            </a:fld>
            <a:endParaRPr kumimoji="1" lang="ja-JP" altLang="en-US"/>
          </a:p>
        </p:txBody>
      </p:sp>
      <p:sp>
        <p:nvSpPr>
          <p:cNvPr id="1091" name="フッター プレースホルダー 4"/>
          <p:cNvSpPr>
            <a:spLocks noGrp="1"/>
          </p:cNvSpPr>
          <p:nvPr>
            <p:ph type="ftr" sz="quarter" idx="11"/>
          </p:nvPr>
        </p:nvSpPr>
        <p:spPr/>
        <p:txBody>
          <a:bodyPr/>
          <a:lstStyle/>
          <a:p>
            <a:endParaRPr kumimoji="1" lang="ja-JP" altLang="en-US"/>
          </a:p>
        </p:txBody>
      </p:sp>
      <p:sp>
        <p:nvSpPr>
          <p:cNvPr id="1092" name="スライド番号プレースホルダー 5"/>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1094" name="縦書きタイトル 1"/>
          <p:cNvSpPr>
            <a:spLocks noGrp="1"/>
          </p:cNvSpPr>
          <p:nvPr>
            <p:ph type="title" orient="vert"/>
          </p:nvPr>
        </p:nvSpPr>
        <p:spPr>
          <a:xfrm>
            <a:off x="4972050" y="396700"/>
            <a:ext cx="1543050" cy="8231375"/>
          </a:xfrm>
        </p:spPr>
        <p:txBody>
          <a:bodyPr vert="eaVert"/>
          <a:lstStyle/>
          <a:p>
            <a:r>
              <a:rPr kumimoji="1" lang="ja-JP" altLang="en-US" smtClean="0"/>
              <a:t>マスター タイトルの書式設定</a:t>
            </a:r>
            <a:endParaRPr kumimoji="1" lang="ja-JP" altLang="en-US" dirty="0"/>
          </a:p>
        </p:txBody>
      </p:sp>
      <p:sp>
        <p:nvSpPr>
          <p:cNvPr id="1095" name="縦書きテキスト プレースホルダー 2"/>
          <p:cNvSpPr>
            <a:spLocks noGrp="1"/>
          </p:cNvSpPr>
          <p:nvPr>
            <p:ph type="body" orient="vert" idx="1"/>
          </p:nvPr>
        </p:nvSpPr>
        <p:spPr>
          <a:xfrm>
            <a:off x="342900" y="396700"/>
            <a:ext cx="4514850" cy="823137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096" name="日付プレースホルダー 3"/>
          <p:cNvSpPr>
            <a:spLocks noGrp="1"/>
          </p:cNvSpPr>
          <p:nvPr>
            <p:ph type="dt" sz="half" idx="10"/>
          </p:nvPr>
        </p:nvSpPr>
        <p:spPr/>
        <p:txBody>
          <a:bodyPr/>
          <a:lstStyle/>
          <a:p>
            <a:fld id="{3E220A51-F8EA-429A-8E6F-F02BE74E28F7}" type="datetimeFigureOut">
              <a:rPr kumimoji="1" lang="ja-JP" altLang="en-US" smtClean="0"/>
              <a:t>2024/2/26</a:t>
            </a:fld>
            <a:endParaRPr kumimoji="1" lang="ja-JP" altLang="en-US" dirty="0"/>
          </a:p>
        </p:txBody>
      </p:sp>
      <p:sp>
        <p:nvSpPr>
          <p:cNvPr id="1097" name="フッター プレースホルダー 4"/>
          <p:cNvSpPr>
            <a:spLocks noGrp="1"/>
          </p:cNvSpPr>
          <p:nvPr>
            <p:ph type="ftr" sz="quarter" idx="11"/>
          </p:nvPr>
        </p:nvSpPr>
        <p:spPr/>
        <p:txBody>
          <a:bodyPr/>
          <a:lstStyle/>
          <a:p>
            <a:endParaRPr kumimoji="1" lang="ja-JP" altLang="en-US"/>
          </a:p>
        </p:txBody>
      </p:sp>
      <p:sp>
        <p:nvSpPr>
          <p:cNvPr id="1098" name="スライド番号プレースホルダー 5"/>
          <p:cNvSpPr>
            <a:spLocks noGrp="1"/>
          </p:cNvSpPr>
          <p:nvPr>
            <p:ph type="sldNum" sz="quarter" idx="12"/>
          </p:nvPr>
        </p:nvSpPr>
        <p:spPr/>
        <p:txBody>
          <a:bodyPr/>
          <a:lstStyle/>
          <a:p>
            <a:fld id="{2C9400E4-C46D-48FA-AEA0-ED136F70A0E5}" type="slidenum">
              <a:rPr kumimoji="1" lang="ja-JP" altLang="en-US" smtClean="0"/>
              <a:t>‹#›</a:t>
            </a:fld>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1037"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1038" name="コンテンツ プレースホルダー 2"/>
          <p:cNvSpPr>
            <a:spLocks noGrp="1"/>
          </p:cNvSpPr>
          <p:nvPr>
            <p:ph idx="1"/>
          </p:nvPr>
        </p:nvSpPr>
        <p:spPr>
          <a:xfrm>
            <a:off x="342900" y="2508730"/>
            <a:ext cx="6172200" cy="6184156"/>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039" name="日付プレースホルダー 3"/>
          <p:cNvSpPr>
            <a:spLocks noGrp="1"/>
          </p:cNvSpPr>
          <p:nvPr>
            <p:ph type="dt" sz="half" idx="10"/>
          </p:nvPr>
        </p:nvSpPr>
        <p:spPr/>
        <p:txBody>
          <a:bodyPr/>
          <a:lstStyle>
            <a:lvl1pPr>
              <a:defRPr>
                <a:solidFill>
                  <a:schemeClr val="tx1"/>
                </a:solidFill>
              </a:defRPr>
            </a:lvl1pPr>
          </a:lstStyle>
          <a:p>
            <a:fld id="{3E220A51-F8EA-429A-8E6F-F02BE74E28F7}" type="datetimeFigureOut">
              <a:rPr lang="ja-JP" altLang="en-US" smtClean="0"/>
              <a:pPr/>
              <a:t>2024/2/26</a:t>
            </a:fld>
            <a:endParaRPr lang="ja-JP" altLang="en-US" dirty="0"/>
          </a:p>
        </p:txBody>
      </p:sp>
      <p:sp>
        <p:nvSpPr>
          <p:cNvPr id="1040" name="フッター プレースホルダー 4"/>
          <p:cNvSpPr>
            <a:spLocks noGrp="1"/>
          </p:cNvSpPr>
          <p:nvPr>
            <p:ph type="ftr" sz="quarter" idx="11"/>
          </p:nvPr>
        </p:nvSpPr>
        <p:spPr/>
        <p:txBody>
          <a:bodyPr/>
          <a:lstStyle>
            <a:lvl1pPr>
              <a:defRPr>
                <a:solidFill>
                  <a:schemeClr val="tx1"/>
                </a:solidFill>
              </a:defRPr>
            </a:lvl1pPr>
          </a:lstStyle>
          <a:p>
            <a:endParaRPr lang="ja-JP" altLang="en-US" dirty="0"/>
          </a:p>
        </p:txBody>
      </p:sp>
      <p:sp>
        <p:nvSpPr>
          <p:cNvPr id="1041" name="スライド番号プレースホルダー 5"/>
          <p:cNvSpPr>
            <a:spLocks noGrp="1"/>
          </p:cNvSpPr>
          <p:nvPr>
            <p:ph type="sldNum" sz="quarter" idx="12"/>
          </p:nvPr>
        </p:nvSpPr>
        <p:spPr/>
        <p:txBody>
          <a:bodyPr/>
          <a:lstStyle>
            <a:lvl1pPr>
              <a:defRPr>
                <a:solidFill>
                  <a:schemeClr val="tx1"/>
                </a:solidFill>
              </a:defRPr>
            </a:lvl1pPr>
          </a:lstStyle>
          <a:p>
            <a:fld id="{2C9400E4-C46D-48FA-AEA0-ED136F70A0E5}" type="slidenum">
              <a:rPr lang="ja-JP" altLang="en-US" smtClean="0"/>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1043" name="タイトル 1"/>
          <p:cNvSpPr>
            <a:spLocks noGrp="1"/>
          </p:cNvSpPr>
          <p:nvPr>
            <p:ph type="title"/>
          </p:nvPr>
        </p:nvSpPr>
        <p:spPr>
          <a:xfrm>
            <a:off x="342900" y="4259590"/>
            <a:ext cx="6172200" cy="1525503"/>
          </a:xfrm>
        </p:spPr>
        <p:txBody>
          <a:bodyPr anchor="t"/>
          <a:lstStyle>
            <a:lvl1pPr algn="ctr">
              <a:defRPr sz="4000" b="0" cap="all"/>
            </a:lvl1pPr>
          </a:lstStyle>
          <a:p>
            <a:r>
              <a:rPr kumimoji="1" lang="ja-JP" altLang="en-US" smtClean="0"/>
              <a:t>マスター タイトルの書式設定</a:t>
            </a:r>
            <a:endParaRPr kumimoji="1" lang="ja-JP" altLang="en-US" dirty="0"/>
          </a:p>
        </p:txBody>
      </p:sp>
      <p:sp>
        <p:nvSpPr>
          <p:cNvPr id="1044" name="テキスト プレースホルダー 2"/>
          <p:cNvSpPr>
            <a:spLocks noGrp="1"/>
          </p:cNvSpPr>
          <p:nvPr>
            <p:ph type="body" idx="1"/>
          </p:nvPr>
        </p:nvSpPr>
        <p:spPr>
          <a:xfrm>
            <a:off x="342900" y="1711305"/>
            <a:ext cx="6172200" cy="2548285"/>
          </a:xfrm>
        </p:spPr>
        <p:txBody>
          <a:bodyPr anchor="b"/>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1045" name="日付プレースホルダー 3"/>
          <p:cNvSpPr>
            <a:spLocks noGrp="1"/>
          </p:cNvSpPr>
          <p:nvPr>
            <p:ph type="dt" sz="half" idx="10"/>
          </p:nvPr>
        </p:nvSpPr>
        <p:spPr/>
        <p:txBody>
          <a:bodyPr/>
          <a:lstStyle/>
          <a:p>
            <a:fld id="{3E220A51-F8EA-429A-8E6F-F02BE74E28F7}" type="datetimeFigureOut">
              <a:rPr kumimoji="1" lang="ja-JP" altLang="en-US" smtClean="0"/>
              <a:t>2024/2/26</a:t>
            </a:fld>
            <a:endParaRPr kumimoji="1" lang="ja-JP" altLang="en-US"/>
          </a:p>
        </p:txBody>
      </p:sp>
      <p:sp>
        <p:nvSpPr>
          <p:cNvPr id="1046" name="フッター プレースホルダー 4"/>
          <p:cNvSpPr>
            <a:spLocks noGrp="1"/>
          </p:cNvSpPr>
          <p:nvPr>
            <p:ph type="ftr" sz="quarter" idx="11"/>
          </p:nvPr>
        </p:nvSpPr>
        <p:spPr/>
        <p:txBody>
          <a:bodyPr/>
          <a:lstStyle/>
          <a:p>
            <a:endParaRPr kumimoji="1" lang="ja-JP" altLang="en-US"/>
          </a:p>
        </p:txBody>
      </p:sp>
      <p:sp>
        <p:nvSpPr>
          <p:cNvPr id="1047" name="スライド番号プレースホルダー 5"/>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1049" name="タイトル 1"/>
          <p:cNvSpPr>
            <a:spLocks noGrp="1"/>
          </p:cNvSpPr>
          <p:nvPr>
            <p:ph type="title"/>
          </p:nvPr>
        </p:nvSpPr>
        <p:spPr/>
        <p:txBody>
          <a:bodyPr/>
          <a:lstStyle/>
          <a:p>
            <a:r>
              <a:rPr kumimoji="1" lang="ja-JP" altLang="en-US" smtClean="0"/>
              <a:t>マスター タイトルの書式設定</a:t>
            </a:r>
            <a:endParaRPr kumimoji="1" lang="ja-JP" altLang="en-US" dirty="0"/>
          </a:p>
        </p:txBody>
      </p:sp>
      <p:sp>
        <p:nvSpPr>
          <p:cNvPr id="1050" name="コンテンツ プレースホルダー 2"/>
          <p:cNvSpPr>
            <a:spLocks noGrp="1"/>
          </p:cNvSpPr>
          <p:nvPr>
            <p:ph sz="half" idx="1"/>
          </p:nvPr>
        </p:nvSpPr>
        <p:spPr>
          <a:xfrm>
            <a:off x="342900" y="2508732"/>
            <a:ext cx="2978088" cy="61193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051" name="コンテンツ プレースホルダー 3"/>
          <p:cNvSpPr>
            <a:spLocks noGrp="1"/>
          </p:cNvSpPr>
          <p:nvPr>
            <p:ph sz="half" idx="2"/>
          </p:nvPr>
        </p:nvSpPr>
        <p:spPr>
          <a:xfrm>
            <a:off x="3510009" y="2508732"/>
            <a:ext cx="3005091" cy="61193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052" name="日付プレースホルダー 4"/>
          <p:cNvSpPr>
            <a:spLocks noGrp="1"/>
          </p:cNvSpPr>
          <p:nvPr>
            <p:ph type="dt" sz="half" idx="10"/>
          </p:nvPr>
        </p:nvSpPr>
        <p:spPr/>
        <p:txBody>
          <a:bodyPr/>
          <a:lstStyle/>
          <a:p>
            <a:fld id="{3E220A51-F8EA-429A-8E6F-F02BE74E28F7}" type="datetimeFigureOut">
              <a:rPr kumimoji="1" lang="ja-JP" altLang="en-US" smtClean="0"/>
              <a:t>2024/2/26</a:t>
            </a:fld>
            <a:endParaRPr kumimoji="1" lang="ja-JP" altLang="en-US" dirty="0"/>
          </a:p>
        </p:txBody>
      </p:sp>
      <p:sp>
        <p:nvSpPr>
          <p:cNvPr id="1053" name="フッター プレースホルダー 5"/>
          <p:cNvSpPr>
            <a:spLocks noGrp="1"/>
          </p:cNvSpPr>
          <p:nvPr>
            <p:ph type="ftr" sz="quarter" idx="11"/>
          </p:nvPr>
        </p:nvSpPr>
        <p:spPr/>
        <p:txBody>
          <a:bodyPr/>
          <a:lstStyle/>
          <a:p>
            <a:endParaRPr kumimoji="1" lang="ja-JP" altLang="en-US"/>
          </a:p>
        </p:txBody>
      </p:sp>
      <p:sp>
        <p:nvSpPr>
          <p:cNvPr id="1054" name="スライド番号プレースホルダー 6"/>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56"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dirty="0"/>
          </a:p>
        </p:txBody>
      </p:sp>
      <p:sp>
        <p:nvSpPr>
          <p:cNvPr id="1057" name="テキスト プレースホルダー 2"/>
          <p:cNvSpPr>
            <a:spLocks noGrp="1"/>
          </p:cNvSpPr>
          <p:nvPr>
            <p:ph type="body" idx="1"/>
          </p:nvPr>
        </p:nvSpPr>
        <p:spPr>
          <a:xfrm>
            <a:off x="342900" y="2217386"/>
            <a:ext cx="2978088" cy="92410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1058" name="コンテンツ プレースホルダー 3"/>
          <p:cNvSpPr>
            <a:spLocks noGrp="1"/>
          </p:cNvSpPr>
          <p:nvPr>
            <p:ph sz="half" idx="2"/>
          </p:nvPr>
        </p:nvSpPr>
        <p:spPr>
          <a:xfrm>
            <a:off x="342900" y="3141486"/>
            <a:ext cx="2978088" cy="5486589"/>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059" name="テキスト プレースホルダー 4"/>
          <p:cNvSpPr>
            <a:spLocks noGrp="1"/>
          </p:cNvSpPr>
          <p:nvPr>
            <p:ph type="body" sz="quarter" idx="3"/>
          </p:nvPr>
        </p:nvSpPr>
        <p:spPr>
          <a:xfrm>
            <a:off x="3537012" y="2217386"/>
            <a:ext cx="2978088" cy="92410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1060" name="コンテンツ プレースホルダー 5"/>
          <p:cNvSpPr>
            <a:spLocks noGrp="1"/>
          </p:cNvSpPr>
          <p:nvPr>
            <p:ph sz="quarter" idx="4"/>
          </p:nvPr>
        </p:nvSpPr>
        <p:spPr>
          <a:xfrm>
            <a:off x="3537012" y="3141486"/>
            <a:ext cx="2978088" cy="5486589"/>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061" name="日付プレースホルダー 6"/>
          <p:cNvSpPr>
            <a:spLocks noGrp="1"/>
          </p:cNvSpPr>
          <p:nvPr>
            <p:ph type="dt" sz="half" idx="10"/>
          </p:nvPr>
        </p:nvSpPr>
        <p:spPr/>
        <p:txBody>
          <a:bodyPr/>
          <a:lstStyle/>
          <a:p>
            <a:fld id="{3E220A51-F8EA-429A-8E6F-F02BE74E28F7}" type="datetimeFigureOut">
              <a:rPr kumimoji="1" lang="ja-JP" altLang="en-US" smtClean="0"/>
              <a:t>2024/2/26</a:t>
            </a:fld>
            <a:endParaRPr kumimoji="1" lang="ja-JP" altLang="en-US"/>
          </a:p>
        </p:txBody>
      </p:sp>
      <p:sp>
        <p:nvSpPr>
          <p:cNvPr id="1062" name="フッター プレースホルダー 7"/>
          <p:cNvSpPr>
            <a:spLocks noGrp="1"/>
          </p:cNvSpPr>
          <p:nvPr>
            <p:ph type="ftr" sz="quarter" idx="11"/>
          </p:nvPr>
        </p:nvSpPr>
        <p:spPr/>
        <p:txBody>
          <a:bodyPr/>
          <a:lstStyle/>
          <a:p>
            <a:endParaRPr kumimoji="1" lang="ja-JP" altLang="en-US"/>
          </a:p>
        </p:txBody>
      </p:sp>
      <p:sp>
        <p:nvSpPr>
          <p:cNvPr id="1063" name="スライド番号プレースホルダー 8"/>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1065" name="タイトル 1"/>
          <p:cNvSpPr>
            <a:spLocks noGrp="1"/>
          </p:cNvSpPr>
          <p:nvPr>
            <p:ph type="title"/>
          </p:nvPr>
        </p:nvSpPr>
        <p:spPr/>
        <p:txBody>
          <a:bodyPr/>
          <a:lstStyle/>
          <a:p>
            <a:r>
              <a:rPr kumimoji="1" lang="ja-JP" altLang="en-US" smtClean="0"/>
              <a:t>マスター タイトルの書式設定</a:t>
            </a:r>
            <a:endParaRPr kumimoji="1" lang="ja-JP" altLang="en-US" dirty="0"/>
          </a:p>
        </p:txBody>
      </p:sp>
      <p:sp>
        <p:nvSpPr>
          <p:cNvPr id="1066" name="日付プレースホルダー 2"/>
          <p:cNvSpPr>
            <a:spLocks noGrp="1"/>
          </p:cNvSpPr>
          <p:nvPr>
            <p:ph type="dt" sz="half" idx="10"/>
          </p:nvPr>
        </p:nvSpPr>
        <p:spPr/>
        <p:txBody>
          <a:bodyPr/>
          <a:lstStyle/>
          <a:p>
            <a:fld id="{3E220A51-F8EA-429A-8E6F-F02BE74E28F7}" type="datetimeFigureOut">
              <a:rPr kumimoji="1" lang="ja-JP" altLang="en-US" smtClean="0"/>
              <a:t>2024/2/26</a:t>
            </a:fld>
            <a:endParaRPr kumimoji="1" lang="ja-JP" altLang="en-US"/>
          </a:p>
        </p:txBody>
      </p:sp>
      <p:sp>
        <p:nvSpPr>
          <p:cNvPr id="1067" name="フッター プレースホルダー 3"/>
          <p:cNvSpPr>
            <a:spLocks noGrp="1"/>
          </p:cNvSpPr>
          <p:nvPr>
            <p:ph type="ftr" sz="quarter" idx="11"/>
          </p:nvPr>
        </p:nvSpPr>
        <p:spPr/>
        <p:txBody>
          <a:bodyPr/>
          <a:lstStyle/>
          <a:p>
            <a:endParaRPr kumimoji="1" lang="ja-JP" altLang="en-US"/>
          </a:p>
        </p:txBody>
      </p:sp>
      <p:sp>
        <p:nvSpPr>
          <p:cNvPr id="1068" name="スライド番号プレースホルダー 4"/>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1070" name="日付プレースホルダー 1"/>
          <p:cNvSpPr>
            <a:spLocks noGrp="1"/>
          </p:cNvSpPr>
          <p:nvPr>
            <p:ph type="dt" sz="half" idx="10"/>
          </p:nvPr>
        </p:nvSpPr>
        <p:spPr/>
        <p:txBody>
          <a:bodyPr/>
          <a:lstStyle/>
          <a:p>
            <a:fld id="{3E220A51-F8EA-429A-8E6F-F02BE74E28F7}" type="datetimeFigureOut">
              <a:rPr kumimoji="1" lang="ja-JP" altLang="en-US" smtClean="0"/>
              <a:t>2024/2/26</a:t>
            </a:fld>
            <a:endParaRPr kumimoji="1" lang="ja-JP" altLang="en-US"/>
          </a:p>
        </p:txBody>
      </p:sp>
      <p:sp>
        <p:nvSpPr>
          <p:cNvPr id="1071" name="フッター プレースホルダー 2"/>
          <p:cNvSpPr>
            <a:spLocks noGrp="1"/>
          </p:cNvSpPr>
          <p:nvPr>
            <p:ph type="ftr" sz="quarter" idx="11"/>
          </p:nvPr>
        </p:nvSpPr>
        <p:spPr/>
        <p:txBody>
          <a:bodyPr/>
          <a:lstStyle/>
          <a:p>
            <a:endParaRPr kumimoji="1" lang="ja-JP" altLang="en-US"/>
          </a:p>
        </p:txBody>
      </p:sp>
      <p:sp>
        <p:nvSpPr>
          <p:cNvPr id="1072" name="スライド番号プレースホルダー 3"/>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1074" name="タイトル 1"/>
          <p:cNvSpPr>
            <a:spLocks noGrp="1"/>
          </p:cNvSpPr>
          <p:nvPr>
            <p:ph type="title"/>
          </p:nvPr>
        </p:nvSpPr>
        <p:spPr>
          <a:xfrm>
            <a:off x="342901" y="394405"/>
            <a:ext cx="2256235" cy="1678518"/>
          </a:xfrm>
        </p:spPr>
        <p:txBody>
          <a:bodyPr anchor="b">
            <a:normAutofit/>
          </a:bodyPr>
          <a:lstStyle>
            <a:lvl1pPr algn="l">
              <a:defRPr sz="2400" b="1"/>
            </a:lvl1pPr>
          </a:lstStyle>
          <a:p>
            <a:r>
              <a:rPr kumimoji="1" lang="ja-JP" altLang="en-US" smtClean="0"/>
              <a:t>マスター タイトルの書式設定</a:t>
            </a:r>
            <a:endParaRPr kumimoji="1" lang="ja-JP" altLang="en-US" dirty="0"/>
          </a:p>
        </p:txBody>
      </p:sp>
      <p:sp>
        <p:nvSpPr>
          <p:cNvPr id="1075" name="コンテンツ プレースホルダー 2"/>
          <p:cNvSpPr>
            <a:spLocks noGrp="1"/>
          </p:cNvSpPr>
          <p:nvPr>
            <p:ph idx="1"/>
          </p:nvPr>
        </p:nvSpPr>
        <p:spPr>
          <a:xfrm>
            <a:off x="2726922" y="394408"/>
            <a:ext cx="3545579" cy="81500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076" name="テキスト プレースホルダー 3"/>
          <p:cNvSpPr>
            <a:spLocks noGrp="1"/>
          </p:cNvSpPr>
          <p:nvPr>
            <p:ph type="body" sz="half" idx="2"/>
          </p:nvPr>
        </p:nvSpPr>
        <p:spPr>
          <a:xfrm>
            <a:off x="342902" y="2456723"/>
            <a:ext cx="2256234" cy="617135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1077" name="日付プレースホルダー 4"/>
          <p:cNvSpPr>
            <a:spLocks noGrp="1"/>
          </p:cNvSpPr>
          <p:nvPr>
            <p:ph type="dt" sz="half" idx="10"/>
          </p:nvPr>
        </p:nvSpPr>
        <p:spPr/>
        <p:txBody>
          <a:bodyPr/>
          <a:lstStyle/>
          <a:p>
            <a:fld id="{3E220A51-F8EA-429A-8E6F-F02BE74E28F7}" type="datetimeFigureOut">
              <a:rPr kumimoji="1" lang="ja-JP" altLang="en-US" smtClean="0"/>
              <a:t>2024/2/26</a:t>
            </a:fld>
            <a:endParaRPr kumimoji="1" lang="ja-JP" altLang="en-US"/>
          </a:p>
        </p:txBody>
      </p:sp>
      <p:sp>
        <p:nvSpPr>
          <p:cNvPr id="1078" name="フッター プレースホルダー 5"/>
          <p:cNvSpPr>
            <a:spLocks noGrp="1"/>
          </p:cNvSpPr>
          <p:nvPr>
            <p:ph type="ftr" sz="quarter" idx="11"/>
          </p:nvPr>
        </p:nvSpPr>
        <p:spPr/>
        <p:txBody>
          <a:bodyPr/>
          <a:lstStyle/>
          <a:p>
            <a:endParaRPr kumimoji="1" lang="ja-JP" altLang="en-US"/>
          </a:p>
        </p:txBody>
      </p:sp>
      <p:sp>
        <p:nvSpPr>
          <p:cNvPr id="1079" name="スライド番号プレースホルダー 6"/>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1081" name="タイトル 1"/>
          <p:cNvSpPr>
            <a:spLocks noGrp="1"/>
          </p:cNvSpPr>
          <p:nvPr>
            <p:ph type="title"/>
          </p:nvPr>
        </p:nvSpPr>
        <p:spPr>
          <a:xfrm>
            <a:off x="1344216" y="6773202"/>
            <a:ext cx="4114800" cy="818623"/>
          </a:xfrm>
        </p:spPr>
        <p:txBody>
          <a:bodyPr anchor="b">
            <a:normAutofit/>
          </a:bodyPr>
          <a:lstStyle>
            <a:lvl1pPr algn="l">
              <a:defRPr sz="2400" b="1"/>
            </a:lvl1pPr>
          </a:lstStyle>
          <a:p>
            <a:r>
              <a:rPr kumimoji="1" lang="ja-JP" altLang="en-US" smtClean="0"/>
              <a:t>マスター タイトルの書式設定</a:t>
            </a:r>
            <a:endParaRPr kumimoji="1" lang="ja-JP" altLang="en-US" dirty="0"/>
          </a:p>
        </p:txBody>
      </p:sp>
      <p:sp>
        <p:nvSpPr>
          <p:cNvPr id="1082" name="図プレースホルダー 2"/>
          <p:cNvSpPr>
            <a:spLocks noGrp="1"/>
          </p:cNvSpPr>
          <p:nvPr>
            <p:ph type="pic" idx="1"/>
          </p:nvPr>
        </p:nvSpPr>
        <p:spPr>
          <a:xfrm>
            <a:off x="1344216" y="307151"/>
            <a:ext cx="4114800" cy="632497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smtClean="0"/>
              <a:t>アイコンをクリックして図を追加</a:t>
            </a:r>
            <a:endParaRPr kumimoji="1" lang="ja-JP" altLang="en-US" dirty="0"/>
          </a:p>
        </p:txBody>
      </p:sp>
      <p:sp>
        <p:nvSpPr>
          <p:cNvPr id="1083" name="テキスト プレースホルダー 3"/>
          <p:cNvSpPr>
            <a:spLocks noGrp="1"/>
          </p:cNvSpPr>
          <p:nvPr>
            <p:ph type="body" sz="half" idx="2"/>
          </p:nvPr>
        </p:nvSpPr>
        <p:spPr>
          <a:xfrm>
            <a:off x="1344216" y="7657302"/>
            <a:ext cx="4114800" cy="9707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1084" name="日付プレースホルダー 4"/>
          <p:cNvSpPr>
            <a:spLocks noGrp="1"/>
          </p:cNvSpPr>
          <p:nvPr>
            <p:ph type="dt" sz="half" idx="10"/>
          </p:nvPr>
        </p:nvSpPr>
        <p:spPr/>
        <p:txBody>
          <a:bodyPr/>
          <a:lstStyle/>
          <a:p>
            <a:fld id="{3E220A51-F8EA-429A-8E6F-F02BE74E28F7}" type="datetimeFigureOut">
              <a:rPr kumimoji="1" lang="ja-JP" altLang="en-US" smtClean="0"/>
              <a:t>2024/2/26</a:t>
            </a:fld>
            <a:endParaRPr kumimoji="1" lang="ja-JP" altLang="en-US"/>
          </a:p>
        </p:txBody>
      </p:sp>
      <p:sp>
        <p:nvSpPr>
          <p:cNvPr id="1085" name="フッター プレースホルダー 5"/>
          <p:cNvSpPr>
            <a:spLocks noGrp="1"/>
          </p:cNvSpPr>
          <p:nvPr>
            <p:ph type="ftr" sz="quarter" idx="11"/>
          </p:nvPr>
        </p:nvSpPr>
        <p:spPr/>
        <p:txBody>
          <a:bodyPr/>
          <a:lstStyle/>
          <a:p>
            <a:endParaRPr kumimoji="1" lang="ja-JP" altLang="en-US"/>
          </a:p>
        </p:txBody>
      </p:sp>
      <p:sp>
        <p:nvSpPr>
          <p:cNvPr id="1086" name="スライド番号プレースホルダー 6"/>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5" name="フッター プレースホルダー 4"/>
          <p:cNvSpPr>
            <a:spLocks noGrp="1"/>
          </p:cNvSpPr>
          <p:nvPr>
            <p:ph type="ftr" sz="quarter" idx="3"/>
          </p:nvPr>
        </p:nvSpPr>
        <p:spPr>
          <a:xfrm>
            <a:off x="1889829" y="9009451"/>
            <a:ext cx="3078342" cy="527403"/>
          </a:xfrm>
          <a:prstGeom prst="rect">
            <a:avLst/>
          </a:prstGeom>
        </p:spPr>
        <p:txBody>
          <a:bodyPr vert="horz" lIns="91440" tIns="45720" rIns="91440" bIns="45720" rtlCol="0" anchor="ctr"/>
          <a:lstStyle>
            <a:lvl1pPr algn="ctr">
              <a:defRPr sz="1200">
                <a:solidFill>
                  <a:schemeClr val="tx1"/>
                </a:solidFill>
                <a:latin typeface="+mn-ea"/>
                <a:ea typeface="+mn-ea"/>
              </a:defRPr>
            </a:lvl1pPr>
          </a:lstStyle>
          <a:p>
            <a:endParaRPr lang="ja-JP" altLang="en-US" dirty="0"/>
          </a:p>
        </p:txBody>
      </p:sp>
      <p:sp>
        <p:nvSpPr>
          <p:cNvPr id="1026" name="タイトル プレースホルダー 1"/>
          <p:cNvSpPr>
            <a:spLocks noGrp="1"/>
          </p:cNvSpPr>
          <p:nvPr>
            <p:ph type="title"/>
          </p:nvPr>
        </p:nvSpPr>
        <p:spPr>
          <a:xfrm>
            <a:off x="342900" y="604721"/>
            <a:ext cx="6172200" cy="1435955"/>
          </a:xfrm>
          <a:prstGeom prst="rect">
            <a:avLst/>
          </a:prstGeom>
        </p:spPr>
        <p:txBody>
          <a:bodyPr vert="horz" lIns="91440" tIns="45720" rIns="91440" bIns="45720" rtlCol="0" anchor="ctr">
            <a:normAutofit/>
          </a:bodyPr>
          <a:lstStyle/>
          <a:p>
            <a:r>
              <a:rPr kumimoji="1" lang="ja-JP" altLang="en-US" dirty="0" smtClean="0"/>
              <a:t>マスター タイトルの書式設定</a:t>
            </a:r>
            <a:endParaRPr kumimoji="1" lang="ja-JP" altLang="en-US" dirty="0"/>
          </a:p>
        </p:txBody>
      </p:sp>
      <p:sp>
        <p:nvSpPr>
          <p:cNvPr id="1027" name="テキスト プレースホルダー 2"/>
          <p:cNvSpPr>
            <a:spLocks noGrp="1"/>
          </p:cNvSpPr>
          <p:nvPr>
            <p:ph type="body" idx="1"/>
          </p:nvPr>
        </p:nvSpPr>
        <p:spPr>
          <a:xfrm>
            <a:off x="342900" y="2508730"/>
            <a:ext cx="6172200" cy="6184156"/>
          </a:xfrm>
          <a:prstGeom prst="rect">
            <a:avLst/>
          </a:prstGeom>
        </p:spPr>
        <p:txBody>
          <a:bodyPr vert="horz" lIns="91440" tIns="45720" rIns="91440" bIns="45720" rtlCol="0">
            <a:normAutofit/>
          </a:body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en-US" altLang="ja-JP" dirty="0" smtClean="0"/>
          </a:p>
          <a:p>
            <a:pPr lvl="5"/>
            <a:r>
              <a:rPr kumimoji="1" lang="ja-JP" altLang="en-US" dirty="0" smtClean="0"/>
              <a:t>第 </a:t>
            </a:r>
            <a:r>
              <a:rPr kumimoji="1" lang="en-US" altLang="ja-JP" dirty="0" smtClean="0"/>
              <a:t>6 </a:t>
            </a:r>
            <a:r>
              <a:rPr kumimoji="1" lang="ja-JP" altLang="en-US" dirty="0" smtClean="0"/>
              <a:t>レベル</a:t>
            </a:r>
          </a:p>
          <a:p>
            <a:pPr lvl="6"/>
            <a:r>
              <a:rPr kumimoji="1" lang="ja-JP" altLang="en-US" dirty="0" smtClean="0"/>
              <a:t>第 </a:t>
            </a:r>
            <a:r>
              <a:rPr kumimoji="1" lang="en-US" altLang="ja-JP" dirty="0" smtClean="0"/>
              <a:t>7 </a:t>
            </a:r>
            <a:r>
              <a:rPr kumimoji="1" lang="ja-JP" altLang="en-US" dirty="0" smtClean="0"/>
              <a:t>レベル</a:t>
            </a:r>
          </a:p>
          <a:p>
            <a:pPr lvl="7"/>
            <a:r>
              <a:rPr kumimoji="1" lang="ja-JP" altLang="en-US" dirty="0" smtClean="0"/>
              <a:t>第 </a:t>
            </a:r>
            <a:r>
              <a:rPr kumimoji="1" lang="en-US" altLang="ja-JP" dirty="0" smtClean="0"/>
              <a:t>8 </a:t>
            </a:r>
            <a:r>
              <a:rPr kumimoji="1" lang="ja-JP" altLang="en-US" dirty="0" smtClean="0"/>
              <a:t>レベル</a:t>
            </a:r>
          </a:p>
          <a:p>
            <a:pPr lvl="8"/>
            <a:r>
              <a:rPr kumimoji="1" lang="ja-JP" altLang="en-US" dirty="0" smtClean="0"/>
              <a:t>第 </a:t>
            </a:r>
            <a:r>
              <a:rPr kumimoji="1" lang="en-US" altLang="ja-JP" dirty="0" smtClean="0"/>
              <a:t>9 </a:t>
            </a:r>
            <a:r>
              <a:rPr kumimoji="1" lang="ja-JP" altLang="en-US" dirty="0" smtClean="0"/>
              <a:t>レベル</a:t>
            </a:r>
          </a:p>
        </p:txBody>
      </p:sp>
      <p:sp>
        <p:nvSpPr>
          <p:cNvPr id="1028" name="日付プレースホルダー 3"/>
          <p:cNvSpPr>
            <a:spLocks noGrp="1"/>
          </p:cNvSpPr>
          <p:nvPr>
            <p:ph type="dt" sz="half" idx="2"/>
          </p:nvPr>
        </p:nvSpPr>
        <p:spPr>
          <a:xfrm>
            <a:off x="342900" y="9009451"/>
            <a:ext cx="1411914" cy="527403"/>
          </a:xfrm>
          <a:prstGeom prst="rect">
            <a:avLst/>
          </a:prstGeom>
        </p:spPr>
        <p:txBody>
          <a:bodyPr vert="horz" lIns="91440" tIns="45720" rIns="91440" bIns="45720" rtlCol="0" anchor="ctr"/>
          <a:lstStyle>
            <a:lvl1pPr algn="l">
              <a:defRPr sz="1200">
                <a:solidFill>
                  <a:schemeClr val="tx1"/>
                </a:solidFill>
                <a:latin typeface="+mn-lt"/>
                <a:ea typeface="+mn-ea"/>
              </a:defRPr>
            </a:lvl1pPr>
          </a:lstStyle>
          <a:p>
            <a:fld id="{3E220A51-F8EA-429A-8E6F-F02BE74E28F7}" type="datetimeFigureOut">
              <a:rPr lang="ja-JP" altLang="en-US" smtClean="0"/>
              <a:pPr/>
              <a:t>2024/2/26</a:t>
            </a:fld>
            <a:endParaRPr lang="ja-JP" altLang="en-US" dirty="0"/>
          </a:p>
        </p:txBody>
      </p:sp>
      <p:sp>
        <p:nvSpPr>
          <p:cNvPr id="1029" name="スライド番号プレースホルダー 5"/>
          <p:cNvSpPr>
            <a:spLocks noGrp="1"/>
          </p:cNvSpPr>
          <p:nvPr>
            <p:ph type="sldNum" sz="quarter" idx="4"/>
          </p:nvPr>
        </p:nvSpPr>
        <p:spPr>
          <a:xfrm>
            <a:off x="5076183" y="9009451"/>
            <a:ext cx="1438917" cy="527403"/>
          </a:xfrm>
          <a:prstGeom prst="rect">
            <a:avLst/>
          </a:prstGeom>
        </p:spPr>
        <p:txBody>
          <a:bodyPr vert="horz" lIns="91440" tIns="45720" rIns="91440" bIns="45720" rtlCol="0" anchor="ctr"/>
          <a:lstStyle>
            <a:lvl1pPr algn="r">
              <a:defRPr sz="1200">
                <a:solidFill>
                  <a:schemeClr val="tx1"/>
                </a:solidFill>
                <a:latin typeface="+mn-lt"/>
                <a:ea typeface="+mn-ea"/>
              </a:defRPr>
            </a:lvl1pPr>
          </a:lstStyle>
          <a:p>
            <a:fld id="{2C9400E4-C46D-48FA-AEA0-ED136F70A0E5}" type="slidenum">
              <a:rPr lang="ja-JP" altLang="en-US" smtClean="0"/>
              <a:pPr/>
              <a:t>‹#›</a:t>
            </a:fld>
            <a:endParaRPr lang="ja-JP" alt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kumimoji="1" sz="4400" b="0" kern="1200">
          <a:solidFill>
            <a:schemeClr val="tx1"/>
          </a:solidFill>
          <a:latin typeface="+mj-ea"/>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457200" indent="-457200" algn="l" defTabSz="914400" rtl="0" eaLnBrk="1" latinLnBrk="0" hangingPunct="1">
        <a:spcBef>
          <a:spcPct val="20000"/>
        </a:spcBef>
        <a:buFont typeface="Arial" panose="020B0604020202020204" pitchFamily="34" charset="0"/>
        <a:buChar char="•"/>
        <a:defRPr kumimoji="1" sz="3200" kern="1200">
          <a:solidFill>
            <a:schemeClr val="tx1"/>
          </a:solidFill>
          <a:latin typeface="+mn-ea"/>
          <a:ea typeface="+mn-ea"/>
          <a:cs typeface="+mn-cs"/>
        </a:defRPr>
      </a:lvl1pPr>
      <a:lvl2pPr marL="914400" indent="-45720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257300" indent="-3429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714500" indent="-342900" algn="l" defTabSz="914400" rtl="0" eaLnBrk="1" latinLnBrk="0" hangingPunct="1">
        <a:spcBef>
          <a:spcPct val="20000"/>
        </a:spcBef>
        <a:buSzPct val="100000"/>
        <a:buFont typeface="Arial" panose="020B0604020202020204" pitchFamily="34" charset="0"/>
        <a:buChar char="•"/>
        <a:defRPr kumimoji="1" sz="2000" kern="1200">
          <a:solidFill>
            <a:schemeClr val="tx1"/>
          </a:solidFill>
          <a:latin typeface="+mn-lt"/>
          <a:ea typeface="+mn-ea"/>
          <a:cs typeface="+mn-cs"/>
        </a:defRPr>
      </a:lvl4pPr>
      <a:lvl5pPr marL="2171700" marR="0" indent="-342900" algn="l" defTabSz="914400" rtl="0" eaLnBrk="1" fontAlgn="auto" latinLnBrk="0" hangingPunct="1">
        <a:lnSpc>
          <a:spcPct val="100000"/>
        </a:lnSpc>
        <a:spcBef>
          <a:spcPct val="20000"/>
        </a:spcBef>
        <a:spcAft>
          <a:spcPts val="0"/>
        </a:spcAft>
        <a:buClrTx/>
        <a:buSzPct val="100000"/>
        <a:buFont typeface="Arial" panose="020B0604020202020204" pitchFamily="34" charset="0"/>
        <a:buChar char="•"/>
        <a:tabLst/>
        <a:defRPr kumimoji="1" sz="2000" kern="1200">
          <a:solidFill>
            <a:schemeClr val="tx1"/>
          </a:solidFill>
          <a:latin typeface="+mn-lt"/>
          <a:ea typeface="+mn-ea"/>
          <a:cs typeface="+mn-cs"/>
        </a:defRPr>
      </a:lvl5pPr>
      <a:lvl6pPr marL="25717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6pPr>
      <a:lvl7pPr marL="3028950" indent="-28575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j-ea"/>
          <a:cs typeface="+mn-cs"/>
        </a:defRPr>
      </a:lvl7pPr>
      <a:lvl8pPr marL="3486150" indent="-28575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j-ea"/>
          <a:cs typeface="+mn-cs"/>
        </a:defRPr>
      </a:lvl8pPr>
      <a:lvl9pPr marL="3943350" indent="-28575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7" name="テキスト 205"/>
          <p:cNvSpPr txBox="1"/>
          <p:nvPr/>
        </p:nvSpPr>
        <p:spPr>
          <a:xfrm>
            <a:off x="280762" y="6853666"/>
            <a:ext cx="6322712" cy="655501"/>
          </a:xfrm>
          <a:prstGeom prst="rect">
            <a:avLst/>
          </a:prstGeom>
        </p:spPr>
        <p:style>
          <a:lnRef idx="2">
            <a:schemeClr val="accent6"/>
          </a:lnRef>
          <a:fillRef idx="1">
            <a:schemeClr val="lt1"/>
          </a:fillRef>
          <a:effectRef idx="0">
            <a:schemeClr val="accent6"/>
          </a:effectRef>
          <a:fontRef idx="minor">
            <a:schemeClr val="dk1"/>
          </a:fontRef>
        </p:style>
        <p:txBody>
          <a:bodyPr spcFirstLastPara="0" vert="horz" wrap="square" lIns="324000" tIns="576000" rIns="324000" bIns="78232" numCol="1" spcCol="1270" anchor="ctr" anchorCtr="0">
            <a:noAutofit/>
          </a:bodyPr>
          <a:lstStyle/>
          <a:p>
            <a:pPr marL="57150" lvl="1" indent="-57150" defTabSz="488950">
              <a:lnSpc>
                <a:spcPct val="80000"/>
              </a:lnSpc>
              <a:spcBef>
                <a:spcPct val="0"/>
              </a:spcBef>
              <a:buFontTx/>
              <a:buChar char="••"/>
            </a:pPr>
            <a:endParaRPr kumimoji="1" lang="en-US" altLang="ja-JP" sz="1200" kern="1200" dirty="0" smtClean="0"/>
          </a:p>
          <a:p>
            <a:pPr marL="57150" lvl="1" indent="-57150" defTabSz="488950">
              <a:lnSpc>
                <a:spcPct val="80000"/>
              </a:lnSpc>
              <a:spcBef>
                <a:spcPct val="0"/>
              </a:spcBef>
              <a:buFontTx/>
              <a:buChar char="••"/>
            </a:pPr>
            <a:r>
              <a:rPr kumimoji="1" lang="ja-JP" altLang="en-US" sz="1200" kern="1200" dirty="0" smtClean="0"/>
              <a:t>契約</a:t>
            </a:r>
            <a:r>
              <a:rPr lang="ja-JP" altLang="en-US" sz="1200" dirty="0"/>
              <a:t>違反や不適切な行為があった場合</a:t>
            </a:r>
            <a:r>
              <a:rPr lang="ja-JP" altLang="en-US" sz="1200" dirty="0" smtClean="0"/>
              <a:t>、その内容によって一定</a:t>
            </a:r>
            <a:r>
              <a:rPr lang="ja-JP" altLang="en-US" sz="1200" dirty="0"/>
              <a:t>期間、道と契約が</a:t>
            </a:r>
            <a:r>
              <a:rPr lang="ja-JP" altLang="en-US" sz="1200" dirty="0" smtClean="0"/>
              <a:t>できなくなることがあり、また契約の解除や損害賠償を請求することがあります</a:t>
            </a:r>
            <a:endParaRPr lang="en-US" altLang="ja-JP" sz="1200" dirty="0"/>
          </a:p>
          <a:p>
            <a:pPr marL="57150" lvl="1" indent="-57150" algn="l" defTabSz="488950">
              <a:lnSpc>
                <a:spcPct val="80000"/>
              </a:lnSpc>
              <a:spcBef>
                <a:spcPct val="0"/>
              </a:spcBef>
              <a:spcAft>
                <a:spcPts val="0"/>
              </a:spcAft>
              <a:buChar char="••"/>
            </a:pPr>
            <a:endParaRPr kumimoji="1" lang="en-US" altLang="ja-JP" sz="1400" kern="1200" dirty="0" smtClean="0"/>
          </a:p>
          <a:p>
            <a:pPr marL="57150" lvl="1" indent="-57150" algn="l" defTabSz="488950">
              <a:lnSpc>
                <a:spcPct val="80000"/>
              </a:lnSpc>
              <a:spcBef>
                <a:spcPct val="0"/>
              </a:spcBef>
              <a:spcAft>
                <a:spcPts val="0"/>
              </a:spcAft>
              <a:buChar char="••"/>
            </a:pPr>
            <a:endParaRPr kumimoji="1" lang="en-US" altLang="ja-JP" sz="1400" kern="1200" dirty="0" smtClean="0"/>
          </a:p>
          <a:p>
            <a:pPr marL="57150" lvl="1" indent="-57150" algn="l" defTabSz="488950">
              <a:lnSpc>
                <a:spcPct val="80000"/>
              </a:lnSpc>
              <a:spcBef>
                <a:spcPct val="0"/>
              </a:spcBef>
              <a:spcAft>
                <a:spcPts val="0"/>
              </a:spcAft>
              <a:buChar char="••"/>
            </a:pPr>
            <a:endParaRPr kumimoji="1" lang="ja-JP" altLang="en-US" sz="1400" kern="1200" dirty="0" smtClean="0"/>
          </a:p>
        </p:txBody>
      </p:sp>
      <p:sp>
        <p:nvSpPr>
          <p:cNvPr id="1108" name="テキスト 188"/>
          <p:cNvSpPr txBox="1"/>
          <p:nvPr/>
        </p:nvSpPr>
        <p:spPr>
          <a:xfrm>
            <a:off x="296414" y="5875894"/>
            <a:ext cx="6322712" cy="616328"/>
          </a:xfrm>
          <a:prstGeom prst="rect">
            <a:avLst/>
          </a:prstGeom>
        </p:spPr>
        <p:style>
          <a:lnRef idx="2">
            <a:schemeClr val="accent6"/>
          </a:lnRef>
          <a:fillRef idx="1">
            <a:schemeClr val="lt1"/>
          </a:fillRef>
          <a:effectRef idx="0">
            <a:schemeClr val="accent6"/>
          </a:effectRef>
          <a:fontRef idx="minor">
            <a:schemeClr val="dk1"/>
          </a:fontRef>
        </p:style>
        <p:txBody>
          <a:bodyPr spcFirstLastPara="0" vert="horz" wrap="square" lIns="324000" tIns="180000" rIns="324000" bIns="78232" numCol="1" spcCol="1270" anchor="ctr" anchorCtr="0">
            <a:noAutofit/>
          </a:bodyPr>
          <a:lstStyle/>
          <a:p>
            <a:pPr marL="57150" lvl="1" indent="-57150" algn="l" defTabSz="488950">
              <a:lnSpc>
                <a:spcPct val="80000"/>
              </a:lnSpc>
              <a:spcBef>
                <a:spcPct val="0"/>
              </a:spcBef>
              <a:spcAft>
                <a:spcPts val="0"/>
              </a:spcAft>
              <a:buChar char="••"/>
            </a:pPr>
            <a:endParaRPr kumimoji="1" lang="ja-JP" altLang="en-US" sz="1400" kern="1200" dirty="0" smtClean="0"/>
          </a:p>
          <a:p>
            <a:pPr marL="57150" lvl="1" indent="-57150" algn="l" defTabSz="488950">
              <a:lnSpc>
                <a:spcPct val="80000"/>
              </a:lnSpc>
              <a:spcBef>
                <a:spcPct val="0"/>
              </a:spcBef>
              <a:spcAft>
                <a:spcPts val="0"/>
              </a:spcAft>
              <a:buChar char="••"/>
            </a:pPr>
            <a:endParaRPr kumimoji="1" lang="en-US" altLang="ja-JP" sz="1400" kern="1200" dirty="0" smtClean="0"/>
          </a:p>
          <a:p>
            <a:pPr marL="57150" lvl="1" indent="-57150" algn="l" defTabSz="488950">
              <a:lnSpc>
                <a:spcPct val="80000"/>
              </a:lnSpc>
              <a:spcBef>
                <a:spcPts val="600"/>
              </a:spcBef>
              <a:spcAft>
                <a:spcPts val="0"/>
              </a:spcAft>
              <a:buChar char="••"/>
            </a:pPr>
            <a:endParaRPr kumimoji="1" lang="en-US" altLang="ja-JP" sz="1300" kern="1200" dirty="0" smtClean="0"/>
          </a:p>
          <a:p>
            <a:pPr marL="57150" lvl="1" indent="-57150" algn="l" defTabSz="488950">
              <a:lnSpc>
                <a:spcPct val="80000"/>
              </a:lnSpc>
              <a:spcBef>
                <a:spcPts val="600"/>
              </a:spcBef>
              <a:spcAft>
                <a:spcPts val="0"/>
              </a:spcAft>
              <a:buChar char="••"/>
            </a:pPr>
            <a:endParaRPr kumimoji="1" lang="en-US" altLang="ja-JP" sz="1300" kern="1200" dirty="0" smtClean="0"/>
          </a:p>
          <a:p>
            <a:pPr marL="57150" lvl="1" indent="-57150" defTabSz="488950">
              <a:lnSpc>
                <a:spcPct val="80000"/>
              </a:lnSpc>
              <a:spcBef>
                <a:spcPts val="600"/>
              </a:spcBef>
              <a:buFontTx/>
              <a:buChar char="••"/>
            </a:pPr>
            <a:r>
              <a:rPr lang="ja-JP" altLang="en-US" sz="1200" dirty="0" smtClean="0"/>
              <a:t>契約期</a:t>
            </a:r>
            <a:r>
              <a:rPr lang="ja-JP" altLang="en-US" sz="1200" dirty="0"/>
              <a:t>間中に業務の</a:t>
            </a:r>
            <a:r>
              <a:rPr lang="ja-JP" altLang="en-US" sz="1200" dirty="0" smtClean="0"/>
              <a:t>処理状況に関し、公的</a:t>
            </a:r>
            <a:r>
              <a:rPr lang="ja-JP" altLang="en-US" sz="1200" dirty="0"/>
              <a:t>書類等の関係書類の</a:t>
            </a:r>
            <a:r>
              <a:rPr lang="ja-JP" altLang="en-US" sz="1200" dirty="0" smtClean="0"/>
              <a:t>提出を求め、また、現地調査を行う場合があります</a:t>
            </a:r>
            <a:endParaRPr lang="en-US" altLang="ja-JP" sz="1200" dirty="0" smtClean="0"/>
          </a:p>
          <a:p>
            <a:pPr marL="57150" lvl="1" indent="-57150" defTabSz="488950">
              <a:lnSpc>
                <a:spcPct val="80000"/>
              </a:lnSpc>
              <a:spcBef>
                <a:spcPts val="600"/>
              </a:spcBef>
              <a:buFontTx/>
              <a:buChar char="••"/>
            </a:pPr>
            <a:endParaRPr lang="en-US" altLang="ja-JP" sz="1400" dirty="0"/>
          </a:p>
          <a:p>
            <a:pPr marL="57150" lvl="1" indent="-57150" algn="l" defTabSz="488950">
              <a:lnSpc>
                <a:spcPct val="80000"/>
              </a:lnSpc>
              <a:spcBef>
                <a:spcPts val="600"/>
              </a:spcBef>
              <a:spcAft>
                <a:spcPts val="0"/>
              </a:spcAft>
              <a:buChar char="••"/>
            </a:pPr>
            <a:endParaRPr kumimoji="1" lang="en-US" altLang="ja-JP" sz="1400" kern="1200" dirty="0" smtClean="0"/>
          </a:p>
          <a:p>
            <a:pPr marL="57150" lvl="1" indent="-57150" algn="l" defTabSz="488950">
              <a:lnSpc>
                <a:spcPct val="80000"/>
              </a:lnSpc>
              <a:spcBef>
                <a:spcPts val="600"/>
              </a:spcBef>
              <a:spcAft>
                <a:spcPts val="0"/>
              </a:spcAft>
              <a:buChar char="••"/>
            </a:pPr>
            <a:endParaRPr kumimoji="1" lang="ja-JP" altLang="en-US" sz="1100" kern="1200" dirty="0" smtClean="0"/>
          </a:p>
        </p:txBody>
      </p:sp>
      <p:sp>
        <p:nvSpPr>
          <p:cNvPr id="1109" name="テキスト 205"/>
          <p:cNvSpPr txBox="1"/>
          <p:nvPr/>
        </p:nvSpPr>
        <p:spPr>
          <a:xfrm>
            <a:off x="278312" y="7885880"/>
            <a:ext cx="6322712" cy="1157964"/>
          </a:xfrm>
          <a:prstGeom prst="rect">
            <a:avLst/>
          </a:prstGeom>
        </p:spPr>
        <p:style>
          <a:lnRef idx="2">
            <a:schemeClr val="accent6"/>
          </a:lnRef>
          <a:fillRef idx="1">
            <a:schemeClr val="lt1"/>
          </a:fillRef>
          <a:effectRef idx="0">
            <a:schemeClr val="accent6"/>
          </a:effectRef>
          <a:fontRef idx="minor">
            <a:schemeClr val="dk1"/>
          </a:fontRef>
        </p:style>
        <p:txBody>
          <a:bodyPr spcFirstLastPara="0" vert="horz" wrap="square" lIns="324000" tIns="576000" rIns="324000" bIns="78232" numCol="1" spcCol="1270" anchor="ctr" anchorCtr="0">
            <a:noAutofit/>
          </a:bodyPr>
          <a:lstStyle/>
          <a:p>
            <a:pPr marL="57150" lvl="1" indent="-57150" algn="l" defTabSz="488950">
              <a:lnSpc>
                <a:spcPct val="80000"/>
              </a:lnSpc>
              <a:spcBef>
                <a:spcPct val="0"/>
              </a:spcBef>
              <a:spcAft>
                <a:spcPts val="0"/>
              </a:spcAft>
              <a:buChar char="••"/>
            </a:pPr>
            <a:r>
              <a:rPr lang="ja-JP" altLang="en-US" sz="1200" u="none" dirty="0" smtClean="0">
                <a:solidFill>
                  <a:schemeClr val="tx1"/>
                </a:solidFill>
              </a:rPr>
              <a:t>コンソーシアムの</a:t>
            </a:r>
            <a:r>
              <a:rPr lang="ja-JP" altLang="en-US" sz="1200" dirty="0" smtClean="0">
                <a:solidFill>
                  <a:schemeClr val="tx1"/>
                </a:solidFill>
              </a:rPr>
              <a:t>代表者は責任体制・管理体制・実施体制を明示してください</a:t>
            </a:r>
            <a:endParaRPr lang="en-US" altLang="ja-JP" sz="1200" dirty="0" smtClean="0">
              <a:solidFill>
                <a:schemeClr val="tx1"/>
              </a:solidFill>
            </a:endParaRPr>
          </a:p>
          <a:p>
            <a:pPr marL="57150" lvl="1" indent="-57150" algn="l" defTabSz="488950">
              <a:lnSpc>
                <a:spcPct val="80000"/>
              </a:lnSpc>
              <a:spcBef>
                <a:spcPct val="0"/>
              </a:spcBef>
              <a:spcAft>
                <a:spcPts val="0"/>
              </a:spcAft>
              <a:buChar char="••"/>
            </a:pPr>
            <a:r>
              <a:rPr kumimoji="1" lang="ja-JP" altLang="en-US" sz="1200" u="none" kern="1200" dirty="0" smtClean="0">
                <a:solidFill>
                  <a:schemeClr val="tx1"/>
                </a:solidFill>
              </a:rPr>
              <a:t>コンソーシアムの</a:t>
            </a:r>
            <a:r>
              <a:rPr kumimoji="1" lang="ja-JP" altLang="en-US" sz="1200" kern="1200" dirty="0" smtClean="0">
                <a:solidFill>
                  <a:schemeClr val="tx1"/>
                </a:solidFill>
              </a:rPr>
              <a:t>代表者は構成員に対し、道との契約内容を十分に周知してください</a:t>
            </a:r>
          </a:p>
          <a:p>
            <a:pPr marL="57150" lvl="1" indent="-57150" algn="l" defTabSz="488950">
              <a:lnSpc>
                <a:spcPct val="80000"/>
              </a:lnSpc>
              <a:spcBef>
                <a:spcPct val="0"/>
              </a:spcBef>
              <a:spcAft>
                <a:spcPts val="0"/>
              </a:spcAft>
              <a:buChar char="••"/>
            </a:pPr>
            <a:r>
              <a:rPr kumimoji="1" lang="ja-JP" altLang="en-US" sz="1200" u="none" kern="1200" dirty="0" smtClean="0">
                <a:solidFill>
                  <a:schemeClr val="tx1"/>
                </a:solidFill>
              </a:rPr>
              <a:t>「北海道職員等の内部通報制度」を設けていますので、詳細は道HPをご覧ください</a:t>
            </a:r>
          </a:p>
          <a:p>
            <a:pPr marL="0" lvl="1" algn="l" defTabSz="488950">
              <a:lnSpc>
                <a:spcPct val="80000"/>
              </a:lnSpc>
              <a:spcBef>
                <a:spcPct val="0"/>
              </a:spcBef>
              <a:spcAft>
                <a:spcPts val="0"/>
              </a:spcAft>
            </a:pPr>
            <a:endParaRPr kumimoji="1" lang="en-US" altLang="ja-JP" sz="1200" kern="1200" dirty="0" smtClean="0"/>
          </a:p>
          <a:p>
            <a:pPr marL="57150" lvl="1" indent="-57150" algn="l" defTabSz="488950">
              <a:lnSpc>
                <a:spcPct val="80000"/>
              </a:lnSpc>
              <a:spcBef>
                <a:spcPct val="0"/>
              </a:spcBef>
              <a:spcAft>
                <a:spcPts val="0"/>
              </a:spcAft>
              <a:buChar char="••"/>
            </a:pPr>
            <a:endParaRPr kumimoji="1" lang="ja-JP" altLang="en-US" sz="1400" kern="1200" dirty="0" smtClean="0"/>
          </a:p>
        </p:txBody>
      </p:sp>
      <p:sp>
        <p:nvSpPr>
          <p:cNvPr id="1110" name="テキスト 188"/>
          <p:cNvSpPr txBox="1"/>
          <p:nvPr/>
        </p:nvSpPr>
        <p:spPr>
          <a:xfrm>
            <a:off x="282240" y="4097088"/>
            <a:ext cx="6322711" cy="541793"/>
          </a:xfrm>
          <a:prstGeom prst="rect">
            <a:avLst/>
          </a:prstGeom>
        </p:spPr>
        <p:style>
          <a:lnRef idx="2">
            <a:schemeClr val="accent6"/>
          </a:lnRef>
          <a:fillRef idx="1">
            <a:schemeClr val="lt1"/>
          </a:fillRef>
          <a:effectRef idx="0">
            <a:schemeClr val="accent6"/>
          </a:effectRef>
          <a:fontRef idx="minor">
            <a:schemeClr val="dk1"/>
          </a:fontRef>
        </p:style>
        <p:txBody>
          <a:bodyPr spcFirstLastPara="0" vert="horz" wrap="square" lIns="324000" tIns="180000" rIns="324000" bIns="78232" numCol="1" spcCol="1270" anchor="ctr" anchorCtr="0">
            <a:noAutofit/>
          </a:bodyPr>
          <a:lstStyle/>
          <a:p>
            <a:pPr marL="57150" lvl="1" indent="-57150" defTabSz="488950">
              <a:lnSpc>
                <a:spcPct val="80000"/>
              </a:lnSpc>
              <a:spcBef>
                <a:spcPts val="600"/>
              </a:spcBef>
              <a:buFontTx/>
              <a:buChar char="••"/>
            </a:pPr>
            <a:r>
              <a:rPr kumimoji="1" lang="ja-JP" altLang="en-US" sz="1200" kern="1200" dirty="0" smtClean="0"/>
              <a:t>再委託は禁止です　　　　　　　　　　　　　　　　　　　　　　　　　　　　　　　　　　　　　　　　　　　　　　　　　　　　　　　　　　　　　　　　　　　　　　　</a:t>
            </a:r>
            <a:endParaRPr kumimoji="1" lang="en-US" altLang="ja-JP" sz="1200" kern="1200" dirty="0" smtClean="0"/>
          </a:p>
        </p:txBody>
      </p:sp>
      <p:sp>
        <p:nvSpPr>
          <p:cNvPr id="1111" name="テキスト ボックス 12"/>
          <p:cNvSpPr txBox="1"/>
          <p:nvPr/>
        </p:nvSpPr>
        <p:spPr>
          <a:xfrm>
            <a:off x="-495436" y="240323"/>
            <a:ext cx="3453373" cy="383796"/>
          </a:xfrm>
          <a:prstGeom prst="rect">
            <a:avLst/>
          </a:prstGeom>
          <a:noFill/>
        </p:spPr>
        <p:txBody>
          <a:bodyPr wrap="square" lIns="91407" tIns="45704" rIns="91407" bIns="45704" rtlCol="0" anchor="ctr">
            <a:spAutoFit/>
          </a:bodyPr>
          <a:lstStyle/>
          <a:p>
            <a:pPr algn="ctr"/>
            <a:r>
              <a:rPr kumimoji="1" lang="ja-JP" altLang="en-US" sz="1900" dirty="0" smtClean="0"/>
              <a:t>（事業者の皆様へ）</a:t>
            </a:r>
            <a:endParaRPr kumimoji="1" lang="ja-JP" altLang="en-US" sz="1900" dirty="0"/>
          </a:p>
        </p:txBody>
      </p:sp>
      <p:sp>
        <p:nvSpPr>
          <p:cNvPr id="1112" name="テキスト ボックス 13"/>
          <p:cNvSpPr txBox="1"/>
          <p:nvPr/>
        </p:nvSpPr>
        <p:spPr>
          <a:xfrm>
            <a:off x="440668" y="913863"/>
            <a:ext cx="6109541" cy="400077"/>
          </a:xfrm>
          <a:prstGeom prst="rect">
            <a:avLst/>
          </a:prstGeom>
          <a:noFill/>
        </p:spPr>
        <p:txBody>
          <a:bodyPr wrap="square" lIns="91407" tIns="45704" rIns="91407" bIns="45704" rtlCol="0">
            <a:spAutoFit/>
          </a:bodyPr>
          <a:lstStyle/>
          <a:p>
            <a:pPr marL="0" marR="0" lvl="0" indent="0" algn="l" defTabSz="914082" rtl="0" eaLnBrk="1" fontAlgn="auto" latinLnBrk="0" hangingPunct="1">
              <a:lnSpc>
                <a:spcPct val="100000"/>
              </a:lnSpc>
              <a:spcBef>
                <a:spcPts val="0"/>
              </a:spcBef>
              <a:spcAft>
                <a:spcPts val="0"/>
              </a:spcAft>
              <a:buClrTx/>
              <a:buSzTx/>
              <a:buFontTx/>
              <a:buNone/>
              <a:tabLst/>
              <a:defRPr/>
            </a:pPr>
            <a:r>
              <a:rPr kumimoji="1" lang="ja-JP" altLang="ja-JP" sz="1400" b="0" i="0" kern="1200" cap="none" spc="0" dirty="0" smtClean="0">
                <a:ln w="0">
                  <a:solidFill>
                    <a:schemeClr val="tx1"/>
                  </a:solidFill>
                </a:ln>
                <a:solidFill>
                  <a:schemeClr val="tx1"/>
                </a:solidFill>
                <a:effectLst>
                  <a:outerShdw blurRad="38100" dist="19050" dir="2700000" algn="tl" rotWithShape="0">
                    <a:schemeClr val="dk1">
                      <a:alpha val="40000"/>
                    </a:schemeClr>
                  </a:outerShdw>
                </a:effectLst>
                <a:latin typeface="ＭＳ ゴシック" panose="020B0609070205080204" pitchFamily="49" charset="-128"/>
                <a:ea typeface="ＭＳ ゴシック" panose="020B0609070205080204" pitchFamily="49" charset="-128"/>
              </a:rPr>
              <a:t>契約</a:t>
            </a:r>
            <a:r>
              <a:rPr kumimoji="1" lang="ja-JP" altLang="en-US" sz="1400" b="0" i="0" kern="1200" cap="none" spc="0" dirty="0" smtClean="0">
                <a:ln w="0">
                  <a:solidFill>
                    <a:schemeClr val="tx1"/>
                  </a:solidFill>
                </a:ln>
                <a:solidFill>
                  <a:schemeClr val="tx1"/>
                </a:solidFill>
                <a:effectLst>
                  <a:outerShdw blurRad="38100" dist="19050" dir="2700000" algn="tl" rotWithShape="0">
                    <a:schemeClr val="dk1">
                      <a:alpha val="40000"/>
                    </a:schemeClr>
                  </a:outerShdw>
                </a:effectLst>
                <a:latin typeface="ＭＳ ゴシック" panose="020B0609070205080204" pitchFamily="49" charset="-128"/>
                <a:ea typeface="ＭＳ ゴシック" panose="020B0609070205080204" pitchFamily="49" charset="-128"/>
              </a:rPr>
              <a:t>書の</a:t>
            </a:r>
            <a:r>
              <a:rPr kumimoji="1" lang="ja-JP" altLang="ja-JP" sz="1400" b="0" i="0" kern="1200" cap="none" spc="0" dirty="0" smtClean="0">
                <a:ln w="0">
                  <a:solidFill>
                    <a:schemeClr val="tx1"/>
                  </a:solidFill>
                </a:ln>
                <a:solidFill>
                  <a:schemeClr val="tx1"/>
                </a:solidFill>
                <a:effectLst>
                  <a:outerShdw blurRad="38100" dist="19050" dir="2700000" algn="tl" rotWithShape="0">
                    <a:schemeClr val="dk1">
                      <a:alpha val="40000"/>
                    </a:schemeClr>
                  </a:outerShdw>
                </a:effectLst>
                <a:latin typeface="ＭＳ ゴシック" panose="020B0609070205080204" pitchFamily="49" charset="-128"/>
                <a:ea typeface="ＭＳ ゴシック" panose="020B0609070205080204" pitchFamily="49" charset="-128"/>
              </a:rPr>
              <a:t>内容を</a:t>
            </a:r>
            <a:r>
              <a:rPr kumimoji="1" lang="ja-JP" altLang="en-US" sz="1400" b="0" i="0" kern="1200" cap="none" spc="0" dirty="0" smtClean="0">
                <a:ln w="0">
                  <a:solidFill>
                    <a:schemeClr val="tx1"/>
                  </a:solidFill>
                </a:ln>
                <a:solidFill>
                  <a:schemeClr val="tx1"/>
                </a:solidFill>
                <a:effectLst>
                  <a:outerShdw blurRad="38100" dist="19050" dir="2700000" algn="tl" rotWithShape="0">
                    <a:schemeClr val="dk1">
                      <a:alpha val="40000"/>
                    </a:schemeClr>
                  </a:outerShdw>
                </a:effectLst>
                <a:latin typeface="ＭＳ ゴシック" panose="020B0609070205080204" pitchFamily="49" charset="-128"/>
                <a:ea typeface="ＭＳ ゴシック" panose="020B0609070205080204" pitchFamily="49" charset="-128"/>
              </a:rPr>
              <a:t>正しく理解するとともに、</a:t>
            </a:r>
            <a:r>
              <a:rPr kumimoji="1" lang="ja-JP" altLang="en-US" sz="1400" b="0" i="0" cap="none" spc="0" dirty="0" smtClean="0">
                <a:ln w="0">
                  <a:solidFill>
                    <a:schemeClr val="tx1"/>
                  </a:solidFill>
                </a:ln>
                <a:solidFill>
                  <a:schemeClr val="tx1"/>
                </a:solidFill>
                <a:effectLst>
                  <a:outerShdw blurRad="38100" dist="19050" dir="2700000" algn="tl" rotWithShape="0">
                    <a:schemeClr val="dk1">
                      <a:alpha val="40000"/>
                    </a:schemeClr>
                  </a:outerShdw>
                </a:effectLst>
                <a:latin typeface="ＭＳ ゴシック" panose="020B0609070205080204" pitchFamily="49" charset="-128"/>
                <a:ea typeface="ＭＳ ゴシック" panose="020B0609070205080204" pitchFamily="49" charset="-128"/>
              </a:rPr>
              <a:t>特に次の事項をご確認ください。</a:t>
            </a:r>
            <a:r>
              <a:rPr kumimoji="1" lang="ja-JP" altLang="en-US" sz="2000" b="0" cap="none" spc="0" dirty="0" smtClean="0">
                <a:ln w="0">
                  <a:solidFill>
                    <a:schemeClr val="tx1"/>
                  </a:solidFill>
                </a:ln>
                <a:solidFill>
                  <a:schemeClr val="tx1"/>
                </a:solidFill>
                <a:effectLst>
                  <a:outerShdw blurRad="38100" dist="19050" dir="2700000" algn="tl" rotWithShape="0">
                    <a:schemeClr val="dk1">
                      <a:alpha val="40000"/>
                    </a:schemeClr>
                  </a:outerShdw>
                </a:effectLst>
                <a:latin typeface="ＭＳ ゴシック" panose="020B0609070205080204" pitchFamily="49" charset="-128"/>
                <a:ea typeface="ＭＳ ゴシック" panose="020B0609070205080204" pitchFamily="49" charset="-128"/>
              </a:rPr>
              <a:t>　</a:t>
            </a:r>
            <a:r>
              <a:rPr kumimoji="1" lang="ja-JP" altLang="en-US" sz="2000" b="0" cap="none" spc="0" dirty="0" smtClean="0">
                <a:ln w="0">
                  <a:solidFill>
                    <a:schemeClr val="tx1"/>
                  </a:solidFill>
                </a:ln>
                <a:solidFill>
                  <a:schemeClr val="tx1"/>
                </a:solidFill>
                <a:effectLst>
                  <a:outerShdw blurRad="38100" dist="19050" dir="2700000" algn="tl" rotWithShape="0">
                    <a:schemeClr val="dk1">
                      <a:alpha val="40000"/>
                    </a:schemeClr>
                  </a:outerShdw>
                </a:effectLst>
                <a:latin typeface="HG丸ｺﾞｼｯｸM-PRO" panose="020F0600000000000000" pitchFamily="50" charset="-128"/>
                <a:ea typeface="HG丸ｺﾞｼｯｸM-PRO" panose="020F0600000000000000" pitchFamily="50" charset="-128"/>
              </a:rPr>
              <a:t>　</a:t>
            </a:r>
          </a:p>
        </p:txBody>
      </p:sp>
      <p:sp>
        <p:nvSpPr>
          <p:cNvPr id="1113" name="テキスト ボックス 14"/>
          <p:cNvSpPr txBox="1"/>
          <p:nvPr/>
        </p:nvSpPr>
        <p:spPr>
          <a:xfrm>
            <a:off x="3537012" y="1316494"/>
            <a:ext cx="2813330" cy="368407"/>
          </a:xfrm>
          <a:prstGeom prst="rect">
            <a:avLst/>
          </a:prstGeom>
          <a:noFill/>
        </p:spPr>
        <p:txBody>
          <a:bodyPr wrap="square" lIns="91407" tIns="45704" rIns="91407" bIns="45704" rtlCol="0">
            <a:spAutoFit/>
          </a:bodyPr>
          <a:lstStyle/>
          <a:p>
            <a:pPr algn="r"/>
            <a:r>
              <a:rPr kumimoji="1" lang="ja-JP" altLang="en-US" dirty="0" smtClean="0">
                <a:latin typeface="HG丸ｺﾞｼｯｸM-PRO" panose="020F0600000000000000" pitchFamily="50" charset="-128"/>
                <a:ea typeface="HG丸ｺﾞｼｯｸM-PRO" panose="020F0600000000000000" pitchFamily="50" charset="-128"/>
              </a:rPr>
              <a:t>　北海道</a:t>
            </a: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1114" name="テキスト 181"/>
          <p:cNvSpPr txBox="1"/>
          <p:nvPr/>
        </p:nvSpPr>
        <p:spPr>
          <a:xfrm>
            <a:off x="290719" y="2325943"/>
            <a:ext cx="6319232" cy="1359553"/>
          </a:xfrm>
          <a:prstGeom prst="rect">
            <a:avLst/>
          </a:prstGeom>
        </p:spPr>
        <p:style>
          <a:lnRef idx="2">
            <a:schemeClr val="accent6"/>
          </a:lnRef>
          <a:fillRef idx="1">
            <a:schemeClr val="lt1"/>
          </a:fillRef>
          <a:effectRef idx="0">
            <a:schemeClr val="accent6"/>
          </a:effectRef>
          <a:fontRef idx="minor">
            <a:schemeClr val="dk1"/>
          </a:fontRef>
        </p:style>
        <p:txBody>
          <a:bodyPr spcFirstLastPara="0" vert="horz" wrap="square" lIns="324000" tIns="180000" rIns="324000" bIns="78232" numCol="1" spcCol="1270" anchor="ctr" anchorCtr="0">
            <a:noAutofit/>
          </a:bodyPr>
          <a:lstStyle/>
          <a:p>
            <a:pPr marL="57150" lvl="1" indent="-57150" defTabSz="488950">
              <a:lnSpc>
                <a:spcPct val="80000"/>
              </a:lnSpc>
              <a:spcBef>
                <a:spcPts val="600"/>
              </a:spcBef>
              <a:buFontTx/>
              <a:buChar char="••"/>
            </a:pPr>
            <a:r>
              <a:rPr lang="ja-JP" altLang="en-US" sz="1200" dirty="0" smtClean="0">
                <a:solidFill>
                  <a:schemeClr val="tx1"/>
                </a:solidFill>
              </a:rPr>
              <a:t>委託</a:t>
            </a:r>
            <a:r>
              <a:rPr lang="ja-JP" altLang="en-US" sz="1200" dirty="0">
                <a:solidFill>
                  <a:schemeClr val="tx1"/>
                </a:solidFill>
              </a:rPr>
              <a:t>契約</a:t>
            </a:r>
            <a:r>
              <a:rPr lang="ja-JP" altLang="en-US" sz="1200" dirty="0" smtClean="0">
                <a:solidFill>
                  <a:schemeClr val="tx1"/>
                </a:solidFill>
              </a:rPr>
              <a:t>には成果物を求める</a:t>
            </a:r>
            <a:r>
              <a:rPr lang="ja-JP" altLang="en-US" sz="1200" b="1" dirty="0" smtClean="0">
                <a:solidFill>
                  <a:schemeClr val="tx1"/>
                </a:solidFill>
              </a:rPr>
              <a:t>請負契約</a:t>
            </a:r>
            <a:r>
              <a:rPr lang="ja-JP" altLang="en-US" sz="1200" dirty="0" smtClean="0">
                <a:solidFill>
                  <a:schemeClr val="tx1"/>
                </a:solidFill>
              </a:rPr>
              <a:t>と、一定の業務の執行を求める</a:t>
            </a:r>
            <a:r>
              <a:rPr lang="ja-JP" altLang="en-US" sz="1200" b="1" dirty="0" smtClean="0">
                <a:solidFill>
                  <a:schemeClr val="tx1"/>
                </a:solidFill>
              </a:rPr>
              <a:t>（準）委任契約</a:t>
            </a:r>
            <a:r>
              <a:rPr lang="ja-JP" altLang="en-US" sz="1200" dirty="0" smtClean="0">
                <a:solidFill>
                  <a:schemeClr val="tx1"/>
                </a:solidFill>
              </a:rPr>
              <a:t>があります</a:t>
            </a:r>
            <a:endParaRPr lang="en-US" altLang="ja-JP" sz="1200" dirty="0" smtClean="0">
              <a:solidFill>
                <a:schemeClr val="tx1"/>
              </a:solidFill>
            </a:endParaRPr>
          </a:p>
          <a:p>
            <a:pPr marL="57150" lvl="1" indent="-57150" defTabSz="488950">
              <a:lnSpc>
                <a:spcPct val="80000"/>
              </a:lnSpc>
              <a:spcBef>
                <a:spcPts val="600"/>
              </a:spcBef>
              <a:buFontTx/>
              <a:buChar char="••"/>
            </a:pPr>
            <a:r>
              <a:rPr kumimoji="1" lang="ja-JP" altLang="en-US" sz="1200" b="1" kern="1200" dirty="0" smtClean="0">
                <a:solidFill>
                  <a:schemeClr val="tx1"/>
                </a:solidFill>
              </a:rPr>
              <a:t>（準）委任契約</a:t>
            </a:r>
            <a:r>
              <a:rPr kumimoji="1" lang="ja-JP" altLang="en-US" sz="1200" kern="1200" dirty="0" smtClean="0">
                <a:solidFill>
                  <a:schemeClr val="tx1"/>
                </a:solidFill>
              </a:rPr>
              <a:t>は業務に要した経費に</a:t>
            </a:r>
            <a:r>
              <a:rPr lang="ja-JP" altLang="en-US" sz="1200" dirty="0">
                <a:solidFill>
                  <a:schemeClr val="tx1"/>
                </a:solidFill>
              </a:rPr>
              <a:t>応じて</a:t>
            </a:r>
            <a:r>
              <a:rPr kumimoji="1" lang="ja-JP" altLang="en-US" sz="1200" kern="1200" dirty="0" smtClean="0">
                <a:solidFill>
                  <a:schemeClr val="tx1"/>
                </a:solidFill>
              </a:rPr>
              <a:t>契約額の範囲内で対価が支払われるものであり、減額となる場合もあるので留意願います</a:t>
            </a:r>
            <a:endParaRPr kumimoji="1" lang="en-US" altLang="ja-JP" sz="1200" kern="1200" dirty="0" smtClean="0">
              <a:solidFill>
                <a:schemeClr val="tx1"/>
              </a:solidFill>
            </a:endParaRPr>
          </a:p>
          <a:p>
            <a:pPr marL="57150" lvl="1" indent="-57150" defTabSz="488950">
              <a:lnSpc>
                <a:spcPct val="80000"/>
              </a:lnSpc>
              <a:spcBef>
                <a:spcPts val="600"/>
              </a:spcBef>
              <a:buFontTx/>
              <a:buChar char="••"/>
            </a:pPr>
            <a:r>
              <a:rPr kumimoji="1" lang="ja-JP" altLang="en-US" sz="1200" u="none" kern="1200" dirty="0" smtClean="0">
                <a:solidFill>
                  <a:schemeClr val="tx1"/>
                </a:solidFill>
              </a:rPr>
              <a:t>準委任契約においては、契約を締結する際に法令等を遵守する旨の誓約書を提出してください</a:t>
            </a:r>
            <a:endParaRPr kumimoji="1" lang="en-US" altLang="ja-JP" sz="1200" u="none" kern="1200" dirty="0" smtClean="0">
              <a:solidFill>
                <a:schemeClr val="tx1"/>
              </a:solidFill>
            </a:endParaRPr>
          </a:p>
        </p:txBody>
      </p:sp>
      <p:sp>
        <p:nvSpPr>
          <p:cNvPr id="1115" name="図形 186"/>
          <p:cNvSpPr/>
          <p:nvPr/>
        </p:nvSpPr>
        <p:spPr>
          <a:xfrm>
            <a:off x="589294" y="2099665"/>
            <a:ext cx="4552384" cy="400260"/>
          </a:xfrm>
          <a:prstGeom prst="roundRect">
            <a:avLst/>
          </a:prstGeom>
        </p:spPr>
        <p:style>
          <a:lnRef idx="3">
            <a:schemeClr val="lt1"/>
          </a:lnRef>
          <a:fillRef idx="1">
            <a:schemeClr val="accent6"/>
          </a:fillRef>
          <a:effectRef idx="1">
            <a:schemeClr val="accent6"/>
          </a:effectRef>
          <a:fontRef idx="minor">
            <a:schemeClr val="lt1"/>
          </a:fontRef>
        </p:style>
        <p:txBody>
          <a:bodyPr anchor="ctr"/>
          <a:lstStyle/>
          <a:p>
            <a:pPr algn="l">
              <a:defRPr lang="ja-JP" altLang="en-US"/>
            </a:pPr>
            <a:r>
              <a:rPr kumimoji="1" lang="ja-JP" altLang="en-US" sz="1400" b="1" kern="1200" dirty="0" smtClean="0">
                <a:solidFill>
                  <a:schemeClr val="bg1"/>
                </a:solidFill>
              </a:rPr>
              <a:t>契約区分</a:t>
            </a:r>
            <a:endParaRPr lang="ja-JP" altLang="en-US" sz="1400" b="1" dirty="0">
              <a:solidFill>
                <a:schemeClr val="bg1"/>
              </a:solidFill>
            </a:endParaRPr>
          </a:p>
        </p:txBody>
      </p:sp>
      <p:sp>
        <p:nvSpPr>
          <p:cNvPr id="1116" name="図形 187"/>
          <p:cNvSpPr/>
          <p:nvPr/>
        </p:nvSpPr>
        <p:spPr>
          <a:xfrm>
            <a:off x="569329" y="3841082"/>
            <a:ext cx="4552384" cy="411716"/>
          </a:xfrm>
          <a:prstGeom prst="roundRect">
            <a:avLst/>
          </a:prstGeom>
        </p:spPr>
        <p:style>
          <a:lnRef idx="3">
            <a:schemeClr val="lt1"/>
          </a:lnRef>
          <a:fillRef idx="1">
            <a:schemeClr val="accent6"/>
          </a:fillRef>
          <a:effectRef idx="1">
            <a:schemeClr val="accent6"/>
          </a:effectRef>
          <a:fontRef idx="minor">
            <a:schemeClr val="lt1"/>
          </a:fontRef>
        </p:style>
        <p:txBody>
          <a:bodyPr anchor="ctr"/>
          <a:lstStyle/>
          <a:p>
            <a:pPr algn="l">
              <a:defRPr lang="ja-JP" altLang="en-US"/>
            </a:pPr>
            <a:r>
              <a:rPr kumimoji="1" lang="ja-JP" altLang="en-US" sz="1400" b="1" kern="1200" dirty="0" smtClean="0">
                <a:solidFill>
                  <a:schemeClr val="bg1"/>
                </a:solidFill>
              </a:rPr>
              <a:t>再委託</a:t>
            </a:r>
            <a:endParaRPr lang="ja-JP" altLang="en-US" sz="1400" b="1" dirty="0">
              <a:solidFill>
                <a:schemeClr val="bg1"/>
              </a:solidFill>
            </a:endParaRPr>
          </a:p>
        </p:txBody>
      </p:sp>
      <p:sp>
        <p:nvSpPr>
          <p:cNvPr id="1117" name="図形 192"/>
          <p:cNvSpPr/>
          <p:nvPr/>
        </p:nvSpPr>
        <p:spPr>
          <a:xfrm>
            <a:off x="607163" y="6572005"/>
            <a:ext cx="4568907" cy="432000"/>
          </a:xfrm>
          <a:prstGeom prst="roundRect">
            <a:avLst/>
          </a:prstGeom>
        </p:spPr>
        <p:style>
          <a:lnRef idx="3">
            <a:schemeClr val="lt1"/>
          </a:lnRef>
          <a:fillRef idx="1">
            <a:schemeClr val="accent6"/>
          </a:fillRef>
          <a:effectRef idx="1">
            <a:schemeClr val="accent6"/>
          </a:effectRef>
          <a:fontRef idx="minor">
            <a:schemeClr val="lt1"/>
          </a:fontRef>
        </p:style>
        <p:txBody>
          <a:bodyPr anchor="ctr"/>
          <a:lstStyle/>
          <a:p>
            <a:pPr algn="l">
              <a:defRPr lang="ja-JP" altLang="en-US"/>
            </a:pPr>
            <a:r>
              <a:rPr lang="ja-JP" altLang="en-US" sz="1400" b="1" dirty="0" smtClean="0">
                <a:solidFill>
                  <a:schemeClr val="bg1"/>
                </a:solidFill>
              </a:rPr>
              <a:t>指名停止等</a:t>
            </a:r>
            <a:endParaRPr lang="ja-JP" altLang="en-US" sz="1400" b="1" dirty="0">
              <a:solidFill>
                <a:schemeClr val="bg1"/>
              </a:solidFill>
            </a:endParaRPr>
          </a:p>
        </p:txBody>
      </p:sp>
      <p:sp>
        <p:nvSpPr>
          <p:cNvPr id="1118" name="テキスト ボックス 12"/>
          <p:cNvSpPr txBox="1"/>
          <p:nvPr/>
        </p:nvSpPr>
        <p:spPr>
          <a:xfrm>
            <a:off x="-65348" y="563666"/>
            <a:ext cx="6615556" cy="400077"/>
          </a:xfrm>
          <a:prstGeom prst="rect">
            <a:avLst/>
          </a:prstGeom>
          <a:noFill/>
        </p:spPr>
        <p:txBody>
          <a:bodyPr wrap="square" lIns="91407" tIns="45704" rIns="91407" bIns="45704" rtlCol="0" anchor="ctr">
            <a:spAutoFit/>
          </a:bodyPr>
          <a:lstStyle/>
          <a:p>
            <a:pPr algn="ctr"/>
            <a:r>
              <a:rPr kumimoji="1" lang="ja-JP" altLang="en-US" sz="2000" dirty="0" err="1" smtClean="0"/>
              <a:t>ー</a:t>
            </a:r>
            <a:r>
              <a:rPr kumimoji="1" lang="ja-JP" altLang="en-US" sz="2000" dirty="0" smtClean="0"/>
              <a:t>委託契約に関する留意事項ー</a:t>
            </a:r>
            <a:endParaRPr kumimoji="1" lang="ja-JP" altLang="en-US" sz="2000" dirty="0"/>
          </a:p>
        </p:txBody>
      </p:sp>
      <p:sp>
        <p:nvSpPr>
          <p:cNvPr id="1119" name="テキスト 188"/>
          <p:cNvSpPr txBox="1"/>
          <p:nvPr/>
        </p:nvSpPr>
        <p:spPr>
          <a:xfrm>
            <a:off x="296414" y="5081080"/>
            <a:ext cx="6322712" cy="523756"/>
          </a:xfrm>
          <a:prstGeom prst="rect">
            <a:avLst/>
          </a:prstGeom>
        </p:spPr>
        <p:style>
          <a:lnRef idx="2">
            <a:schemeClr val="accent6"/>
          </a:lnRef>
          <a:fillRef idx="1">
            <a:schemeClr val="lt1"/>
          </a:fillRef>
          <a:effectRef idx="0">
            <a:schemeClr val="accent6"/>
          </a:effectRef>
          <a:fontRef idx="minor">
            <a:schemeClr val="dk1"/>
          </a:fontRef>
        </p:style>
        <p:txBody>
          <a:bodyPr spcFirstLastPara="0" vert="horz" wrap="square" lIns="324000" tIns="180000" rIns="324000" bIns="78232" numCol="1" spcCol="1270" anchor="ctr" anchorCtr="0">
            <a:noAutofit/>
          </a:bodyPr>
          <a:lstStyle/>
          <a:p>
            <a:pPr marL="57150" lvl="1" indent="-57150" algn="l" defTabSz="488950">
              <a:lnSpc>
                <a:spcPct val="80000"/>
              </a:lnSpc>
              <a:spcBef>
                <a:spcPct val="0"/>
              </a:spcBef>
              <a:spcAft>
                <a:spcPts val="0"/>
              </a:spcAft>
              <a:buChar char="••"/>
            </a:pPr>
            <a:endParaRPr kumimoji="1" lang="ja-JP" altLang="en-US" sz="1400" kern="1200" dirty="0" smtClean="0"/>
          </a:p>
          <a:p>
            <a:pPr marL="57150" lvl="1" indent="-57150" algn="l" defTabSz="488950">
              <a:lnSpc>
                <a:spcPct val="80000"/>
              </a:lnSpc>
              <a:spcBef>
                <a:spcPct val="0"/>
              </a:spcBef>
              <a:spcAft>
                <a:spcPts val="0"/>
              </a:spcAft>
              <a:buChar char="••"/>
            </a:pPr>
            <a:endParaRPr kumimoji="1" lang="en-US" altLang="ja-JP" sz="1400" kern="1200" dirty="0" smtClean="0"/>
          </a:p>
          <a:p>
            <a:pPr marL="57150" lvl="1" indent="-57150" algn="l" defTabSz="488950">
              <a:lnSpc>
                <a:spcPct val="80000"/>
              </a:lnSpc>
              <a:spcBef>
                <a:spcPts val="600"/>
              </a:spcBef>
              <a:spcAft>
                <a:spcPts val="0"/>
              </a:spcAft>
              <a:buChar char="••"/>
            </a:pPr>
            <a:endParaRPr kumimoji="1" lang="en-US" altLang="ja-JP" sz="1300" kern="1200" dirty="0" smtClean="0"/>
          </a:p>
          <a:p>
            <a:pPr marL="57150" lvl="1" indent="-57150" algn="l" defTabSz="488950">
              <a:lnSpc>
                <a:spcPct val="80000"/>
              </a:lnSpc>
              <a:spcBef>
                <a:spcPts val="600"/>
              </a:spcBef>
              <a:spcAft>
                <a:spcPts val="0"/>
              </a:spcAft>
              <a:buChar char="••"/>
            </a:pPr>
            <a:r>
              <a:rPr kumimoji="1" lang="ja-JP" altLang="en-US" sz="1200" kern="1200" dirty="0" smtClean="0"/>
              <a:t>業務を行う上で、事情の変更があった場合は、速やかに報告してください</a:t>
            </a:r>
            <a:endParaRPr kumimoji="1" lang="en-US" altLang="ja-JP" sz="1200" kern="1200" dirty="0" smtClean="0"/>
          </a:p>
          <a:p>
            <a:pPr marL="57150" lvl="1" indent="-57150" algn="l" defTabSz="488950">
              <a:lnSpc>
                <a:spcPct val="80000"/>
              </a:lnSpc>
              <a:spcBef>
                <a:spcPts val="600"/>
              </a:spcBef>
              <a:spcAft>
                <a:spcPts val="0"/>
              </a:spcAft>
              <a:buChar char="••"/>
            </a:pPr>
            <a:endParaRPr kumimoji="1" lang="en-US" altLang="ja-JP" sz="1400" kern="1200" dirty="0" smtClean="0"/>
          </a:p>
          <a:p>
            <a:pPr marL="57150" lvl="1" indent="-57150" algn="l" defTabSz="488950">
              <a:lnSpc>
                <a:spcPct val="80000"/>
              </a:lnSpc>
              <a:spcBef>
                <a:spcPts val="600"/>
              </a:spcBef>
              <a:spcAft>
                <a:spcPts val="0"/>
              </a:spcAft>
              <a:buChar char="••"/>
            </a:pPr>
            <a:endParaRPr kumimoji="1" lang="en-US" altLang="ja-JP" sz="1400" kern="1200" dirty="0" smtClean="0"/>
          </a:p>
          <a:p>
            <a:pPr marL="57150" lvl="1" indent="-57150" algn="l" defTabSz="488950">
              <a:lnSpc>
                <a:spcPct val="80000"/>
              </a:lnSpc>
              <a:spcBef>
                <a:spcPts val="600"/>
              </a:spcBef>
              <a:spcAft>
                <a:spcPts val="0"/>
              </a:spcAft>
              <a:buChar char="••"/>
            </a:pPr>
            <a:endParaRPr kumimoji="1" lang="ja-JP" altLang="en-US" sz="1100" kern="1200" dirty="0" smtClean="0"/>
          </a:p>
        </p:txBody>
      </p:sp>
      <p:sp>
        <p:nvSpPr>
          <p:cNvPr id="1120" name="図形 187"/>
          <p:cNvSpPr/>
          <p:nvPr/>
        </p:nvSpPr>
        <p:spPr>
          <a:xfrm>
            <a:off x="604702" y="4798267"/>
            <a:ext cx="4552385" cy="432000"/>
          </a:xfrm>
          <a:prstGeom prst="roundRect">
            <a:avLst/>
          </a:prstGeom>
        </p:spPr>
        <p:style>
          <a:lnRef idx="3">
            <a:schemeClr val="lt1"/>
          </a:lnRef>
          <a:fillRef idx="1">
            <a:schemeClr val="accent6"/>
          </a:fillRef>
          <a:effectRef idx="1">
            <a:schemeClr val="accent6"/>
          </a:effectRef>
          <a:fontRef idx="minor">
            <a:schemeClr val="lt1"/>
          </a:fontRef>
        </p:style>
        <p:txBody>
          <a:bodyPr anchor="ctr"/>
          <a:lstStyle/>
          <a:p>
            <a:pPr>
              <a:defRPr lang="ja-JP" altLang="en-US"/>
            </a:pPr>
            <a:r>
              <a:rPr lang="ja-JP" altLang="en-US" sz="1400" b="1" dirty="0" smtClean="0">
                <a:solidFill>
                  <a:schemeClr val="bg1"/>
                </a:solidFill>
              </a:rPr>
              <a:t>報告</a:t>
            </a:r>
            <a:r>
              <a:rPr lang="ja-JP" altLang="en-US" sz="1400" b="1" dirty="0">
                <a:solidFill>
                  <a:schemeClr val="bg1"/>
                </a:solidFill>
              </a:rPr>
              <a:t>等の</a:t>
            </a:r>
            <a:r>
              <a:rPr lang="ja-JP" altLang="en-US" sz="1400" b="1" dirty="0" smtClean="0">
                <a:solidFill>
                  <a:schemeClr val="bg1"/>
                </a:solidFill>
              </a:rPr>
              <a:t>義務</a:t>
            </a:r>
            <a:endParaRPr lang="ja-JP" altLang="en-US" sz="1400" b="1" dirty="0">
              <a:solidFill>
                <a:schemeClr val="bg1"/>
              </a:solidFill>
            </a:endParaRPr>
          </a:p>
        </p:txBody>
      </p:sp>
      <p:sp>
        <p:nvSpPr>
          <p:cNvPr id="1121" name="図形 206"/>
          <p:cNvSpPr/>
          <p:nvPr/>
        </p:nvSpPr>
        <p:spPr>
          <a:xfrm>
            <a:off x="607165" y="7605986"/>
            <a:ext cx="4571369" cy="432000"/>
          </a:xfrm>
          <a:prstGeom prst="roundRect">
            <a:avLst/>
          </a:prstGeom>
        </p:spPr>
        <p:style>
          <a:lnRef idx="3">
            <a:schemeClr val="lt1"/>
          </a:lnRef>
          <a:fillRef idx="1">
            <a:schemeClr val="accent6"/>
          </a:fillRef>
          <a:effectRef idx="1">
            <a:schemeClr val="accent6"/>
          </a:effectRef>
          <a:fontRef idx="minor">
            <a:schemeClr val="lt1"/>
          </a:fontRef>
        </p:style>
        <p:txBody>
          <a:bodyPr anchor="ctr"/>
          <a:lstStyle/>
          <a:p>
            <a:pPr>
              <a:defRPr lang="ja-JP" altLang="en-US"/>
            </a:pPr>
            <a:r>
              <a:rPr lang="ja-JP" altLang="en-US" sz="1400" b="1" dirty="0" smtClean="0">
                <a:solidFill>
                  <a:schemeClr val="bg1"/>
                </a:solidFill>
              </a:rPr>
              <a:t>その他</a:t>
            </a:r>
            <a:endParaRPr lang="ja-JP" altLang="en-US" sz="1400" b="1" dirty="0">
              <a:solidFill>
                <a:schemeClr val="bg1"/>
              </a:solidFill>
            </a:endParaRPr>
          </a:p>
        </p:txBody>
      </p:sp>
      <p:sp>
        <p:nvSpPr>
          <p:cNvPr id="1122" name="図形 206"/>
          <p:cNvSpPr/>
          <p:nvPr/>
        </p:nvSpPr>
        <p:spPr>
          <a:xfrm>
            <a:off x="604702" y="5671924"/>
            <a:ext cx="4571368" cy="413023"/>
          </a:xfrm>
          <a:prstGeom prst="roundRect">
            <a:avLst/>
          </a:prstGeom>
        </p:spPr>
        <p:style>
          <a:lnRef idx="3">
            <a:schemeClr val="lt1"/>
          </a:lnRef>
          <a:fillRef idx="1">
            <a:schemeClr val="accent6"/>
          </a:fillRef>
          <a:effectRef idx="1">
            <a:schemeClr val="accent6"/>
          </a:effectRef>
          <a:fontRef idx="minor">
            <a:schemeClr val="lt1"/>
          </a:fontRef>
        </p:style>
        <p:txBody>
          <a:bodyPr anchor="ctr"/>
          <a:lstStyle/>
          <a:p>
            <a:pPr>
              <a:defRPr lang="ja-JP" altLang="en-US"/>
            </a:pPr>
            <a:r>
              <a:rPr lang="ja-JP" altLang="en-US" sz="1400" b="1" dirty="0" smtClean="0">
                <a:solidFill>
                  <a:schemeClr val="bg1"/>
                </a:solidFill>
              </a:rPr>
              <a:t>調査等への対応</a:t>
            </a:r>
            <a:endParaRPr lang="ja-JP" altLang="en-US" sz="1400" b="1" dirty="0">
              <a:solidFill>
                <a:schemeClr val="bg1"/>
              </a:solidFill>
            </a:endParaRPr>
          </a:p>
        </p:txBody>
      </p:sp>
      <p:sp>
        <p:nvSpPr>
          <p:cNvPr id="1123" name="図形 186"/>
          <p:cNvSpPr/>
          <p:nvPr/>
        </p:nvSpPr>
        <p:spPr>
          <a:xfrm>
            <a:off x="278312" y="1464007"/>
            <a:ext cx="2541050" cy="400260"/>
          </a:xfrm>
          <a:prstGeom prst="roundRect">
            <a:avLst/>
          </a:prstGeom>
        </p:spPr>
        <p:style>
          <a:lnRef idx="3">
            <a:schemeClr val="lt1"/>
          </a:lnRef>
          <a:fillRef idx="1">
            <a:schemeClr val="accent6"/>
          </a:fillRef>
          <a:effectRef idx="1">
            <a:schemeClr val="accent6"/>
          </a:effectRef>
          <a:fontRef idx="minor">
            <a:schemeClr val="lt1"/>
          </a:fontRef>
        </p:style>
        <p:txBody>
          <a:bodyPr anchor="ctr"/>
          <a:lstStyle/>
          <a:p>
            <a:r>
              <a:rPr lang="ja-JP" altLang="en-US" b="1" dirty="0" smtClean="0"/>
              <a:t>契約</a:t>
            </a:r>
            <a:r>
              <a:rPr lang="ja-JP" altLang="en-US" b="1" dirty="0"/>
              <a:t>全般に</a:t>
            </a:r>
            <a:r>
              <a:rPr lang="ja-JP" altLang="en-US" b="1" dirty="0" smtClean="0"/>
              <a:t>ついて</a:t>
            </a:r>
            <a:endParaRPr lang="ja-JP" altLang="en-US"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標準">
  <a:themeElements>
    <a:clrScheme name="標準">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標準">
      <a:majorFont>
        <a:latin typeface="游ゴシック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標準">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2.xml><?xml version="1.0" encoding="utf-8"?>
<a:theme xmlns:a="http://schemas.openxmlformats.org/drawingml/2006/main" name="標準">
  <a:themeElements>
    <a:clrScheme name="標準">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標準">
      <a:majorFont>
        <a:latin typeface="游ゴシック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標準">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992</TotalTime>
  <Words>362</Words>
  <Application>Microsoft Office PowerPoint</Application>
  <PresentationFormat>A4 210 x 297 mm</PresentationFormat>
  <Paragraphs>33</Paragraphs>
  <Slides>1</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HG丸ｺﾞｼｯｸM-PRO</vt:lpstr>
      <vt:lpstr>ＭＳ ゴシック</vt:lpstr>
      <vt:lpstr>游ゴシック</vt:lpstr>
      <vt:lpstr>游ゴシック Light</vt:lpstr>
      <vt:lpstr>Arial</vt:lpstr>
      <vt:lpstr>標準</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三浦＿光子</dc:creator>
  <cp:lastModifiedBy>Windows ユーザー</cp:lastModifiedBy>
  <cp:revision>90</cp:revision>
  <cp:lastPrinted>2024-01-17T05:00:12Z</cp:lastPrinted>
  <dcterms:created xsi:type="dcterms:W3CDTF">2023-09-20T07:21:22Z</dcterms:created>
  <dcterms:modified xsi:type="dcterms:W3CDTF">2024-02-26T07:09:35Z</dcterms:modified>
</cp:coreProperties>
</file>